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3" r:id="rId7"/>
    <p:sldId id="269" r:id="rId8"/>
    <p:sldId id="264" r:id="rId9"/>
    <p:sldId id="268" r:id="rId10"/>
    <p:sldId id="274" r:id="rId11"/>
    <p:sldId id="275" r:id="rId12"/>
  </p:sldIdLst>
  <p:sldSz cx="18288000" cy="10287000"/>
  <p:notesSz cx="6858000" cy="9144000"/>
  <p:embeddedFontLst>
    <p:embeddedFont>
      <p:font typeface="Archivo Black" panose="020B0604020202020204" charset="0"/>
      <p:regular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Oswald" panose="00000500000000000000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32" y="4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2"/>
            <a:ext cx="22685911" cy="102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1551800" y="53020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3" name="Google Shape;13;p3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4" name="Google Shape;14;p3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5" name="Google Shape;15;p3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5351527" y="1238448"/>
            <a:ext cx="3114609" cy="80040"/>
            <a:chOff x="0" y="0"/>
            <a:chExt cx="4152812" cy="106721"/>
          </a:xfrm>
        </p:grpSpPr>
        <p:grpSp>
          <p:nvGrpSpPr>
            <p:cNvPr id="20" name="Google Shape;20;p3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1" name="Google Shape;21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23;p3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26;p3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32;p3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33" name="Google Shape;33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35;p3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36" name="Google Shape;36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38;p3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39" name="Google Shape;39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41;p3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Google Shape;44;p3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3115400" y="4563225"/>
            <a:ext cx="6580500" cy="3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54" name="Google Shape;54;p4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55" name="Google Shape;55;p4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56" name="Google Shape;56;p4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57" name="Google Shape;57;p4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" name="Google Shape;59;p4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60" name="Google Shape;60;p4"/>
          <p:cNvGrpSpPr/>
          <p:nvPr/>
        </p:nvGrpSpPr>
        <p:grpSpPr>
          <a:xfrm>
            <a:off x="6996127" y="9258300"/>
            <a:ext cx="3114609" cy="80040"/>
            <a:chOff x="0" y="0"/>
            <a:chExt cx="4152812" cy="106721"/>
          </a:xfrm>
        </p:grpSpPr>
        <p:grpSp>
          <p:nvGrpSpPr>
            <p:cNvPr id="61" name="Google Shape;61;p4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62" name="Google Shape;62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4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65" name="Google Shape;65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Google Shape;67;p4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" name="Google Shape;70;p4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71" name="Google Shape;71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" name="Google Shape;73;p4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74" name="Google Shape;74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" name="Google Shape;76;p4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" name="Google Shape;79;p4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80" name="Google Shape;80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4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" name="Google Shape;85;p4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86" name="Google Shape;86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4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89" name="Google Shape;89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5"/>
          <p:cNvSpPr txBox="1">
            <a:spLocks noGrp="1"/>
          </p:cNvSpPr>
          <p:nvPr>
            <p:ph type="body" idx="1"/>
          </p:nvPr>
        </p:nvSpPr>
        <p:spPr>
          <a:xfrm>
            <a:off x="2910488" y="66442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1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1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95" name="Google Shape;95;p5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96" name="Google Shape;96;p5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97" name="Google Shape;97;p5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98" name="Google Shape;98;p5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0" name="Google Shape;100;p5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01" name="Google Shape;101;p5"/>
          <p:cNvGrpSpPr/>
          <p:nvPr/>
        </p:nvGrpSpPr>
        <p:grpSpPr>
          <a:xfrm>
            <a:off x="2359401" y="1130185"/>
            <a:ext cx="3114609" cy="80040"/>
            <a:chOff x="0" y="0"/>
            <a:chExt cx="4152812" cy="106721"/>
          </a:xfrm>
        </p:grpSpPr>
        <p:grpSp>
          <p:nvGrpSpPr>
            <p:cNvPr id="102" name="Google Shape;102;p5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" name="Google Shape;105;p5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106" name="Google Shape;106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" name="Google Shape;108;p5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" name="Google Shape;111;p5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112" name="Google Shape;112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" name="Google Shape;114;p5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5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p5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121" name="Google Shape;121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5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124" name="Google Shape;124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5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127" name="Google Shape;127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" name="Google Shape;129;p5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130" name="Google Shape;130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>
            <a:spLocks noGrp="1"/>
          </p:cNvSpPr>
          <p:nvPr>
            <p:ph type="body" idx="1"/>
          </p:nvPr>
        </p:nvSpPr>
        <p:spPr>
          <a:xfrm>
            <a:off x="2107850" y="4843850"/>
            <a:ext cx="5245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2"/>
          </p:nvPr>
        </p:nvSpPr>
        <p:spPr>
          <a:xfrm>
            <a:off x="7551628" y="4843850"/>
            <a:ext cx="5245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6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37" name="Google Shape;137;p6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38" name="Google Shape;138;p6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39" name="Google Shape;139;p6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40" name="Google Shape;140;p6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2" name="Google Shape;142;p6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43" name="Google Shape;143;p6"/>
          <p:cNvGrpSpPr/>
          <p:nvPr/>
        </p:nvGrpSpPr>
        <p:grpSpPr>
          <a:xfrm>
            <a:off x="2359401" y="1130185"/>
            <a:ext cx="3114609" cy="80040"/>
            <a:chOff x="0" y="0"/>
            <a:chExt cx="4152812" cy="106721"/>
          </a:xfrm>
        </p:grpSpPr>
        <p:grpSp>
          <p:nvGrpSpPr>
            <p:cNvPr id="144" name="Google Shape;144;p6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145" name="Google Shape;145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6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148" name="Google Shape;148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6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151" name="Google Shape;151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6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154" name="Google Shape;154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6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157" name="Google Shape;157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6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160" name="Google Shape;160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6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163" name="Google Shape;163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" name="Google Shape;165;p6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166" name="Google Shape;166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168;p6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169" name="Google Shape;169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" name="Google Shape;171;p6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172" name="Google Shape;172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 txBox="1">
            <a:spLocks noGrp="1"/>
          </p:cNvSpPr>
          <p:nvPr>
            <p:ph type="body" idx="1"/>
          </p:nvPr>
        </p:nvSpPr>
        <p:spPr>
          <a:xfrm>
            <a:off x="2316700" y="4907775"/>
            <a:ext cx="55884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7"/>
          <p:cNvSpPr txBox="1">
            <a:spLocks noGrp="1"/>
          </p:cNvSpPr>
          <p:nvPr>
            <p:ph type="body" idx="2"/>
          </p:nvPr>
        </p:nvSpPr>
        <p:spPr>
          <a:xfrm>
            <a:off x="8109551" y="4907775"/>
            <a:ext cx="5591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7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79" name="Google Shape;179;p7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80" name="Google Shape;180;p7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81" name="Google Shape;181;p7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82" name="Google Shape;182;p7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183" name="Google Shape;183;p7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85" name="Google Shape;185;p7"/>
          <p:cNvGrpSpPr/>
          <p:nvPr/>
        </p:nvGrpSpPr>
        <p:grpSpPr>
          <a:xfrm>
            <a:off x="5402127" y="1028700"/>
            <a:ext cx="3114609" cy="80040"/>
            <a:chOff x="0" y="0"/>
            <a:chExt cx="4152812" cy="106721"/>
          </a:xfrm>
        </p:grpSpPr>
        <p:grpSp>
          <p:nvGrpSpPr>
            <p:cNvPr id="186" name="Google Shape;186;p7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187" name="Google Shape;187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7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7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193" name="Google Shape;193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7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196" name="Google Shape;196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7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199" name="Google Shape;199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7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02" name="Google Shape;202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7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05" name="Google Shape;205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7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08" name="Google Shape;208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7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11" name="Google Shape;211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7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14" name="Google Shape;214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8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219" name="Google Shape;219;p8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220" name="Google Shape;220;p8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221" name="Google Shape;221;p8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222" name="Google Shape;222;p8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223" name="Google Shape;223;p8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4" name="Google Shape;224;p8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225" name="Google Shape;225;p8"/>
          <p:cNvGrpSpPr/>
          <p:nvPr/>
        </p:nvGrpSpPr>
        <p:grpSpPr>
          <a:xfrm>
            <a:off x="5402127" y="1028700"/>
            <a:ext cx="3114609" cy="80040"/>
            <a:chOff x="0" y="0"/>
            <a:chExt cx="4152812" cy="106721"/>
          </a:xfrm>
        </p:grpSpPr>
        <p:grpSp>
          <p:nvGrpSpPr>
            <p:cNvPr id="226" name="Google Shape;226;p8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27" name="Google Shape;227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8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30" name="Google Shape;230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" name="Google Shape;232;p8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33" name="Google Shape;233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" name="Google Shape;235;p8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236" name="Google Shape;236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8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239" name="Google Shape;239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" name="Google Shape;241;p8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42" name="Google Shape;242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" name="Google Shape;244;p8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45" name="Google Shape;245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" name="Google Shape;247;p8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48" name="Google Shape;248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" name="Google Shape;250;p8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51" name="Google Shape;251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8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54" name="Google Shape;254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6903950" y="4550050"/>
            <a:ext cx="6771000" cy="3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2pPr>
            <a:lvl3pPr marL="1371600" lvl="2" indent="-3619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/>
            </a:lvl4pPr>
            <a:lvl5pPr marL="2286000" lvl="4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/>
            </a:lvl5pPr>
            <a:lvl6pPr marL="2743200" lvl="5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9"/>
          <p:cNvSpPr txBox="1">
            <a:spLocks noGrp="1"/>
          </p:cNvSpPr>
          <p:nvPr>
            <p:ph type="body" idx="2"/>
          </p:nvPr>
        </p:nvSpPr>
        <p:spPr>
          <a:xfrm>
            <a:off x="1575475" y="4550050"/>
            <a:ext cx="5183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9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261" name="Google Shape;261;p9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262" name="Google Shape;262;p9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263" name="Google Shape;263;p9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264" name="Google Shape;264;p9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265" name="Google Shape;265;p9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9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267" name="Google Shape;267;p9"/>
          <p:cNvGrpSpPr/>
          <p:nvPr/>
        </p:nvGrpSpPr>
        <p:grpSpPr>
          <a:xfrm>
            <a:off x="2359401" y="1130185"/>
            <a:ext cx="3114609" cy="80040"/>
            <a:chOff x="0" y="0"/>
            <a:chExt cx="4152812" cy="106721"/>
          </a:xfrm>
        </p:grpSpPr>
        <p:grpSp>
          <p:nvGrpSpPr>
            <p:cNvPr id="268" name="Google Shape;268;p9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269" name="Google Shape;269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9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272" name="Google Shape;27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9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275" name="Google Shape;275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9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278" name="Google Shape;278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9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281" name="Google Shape;281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9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284" name="Google Shape;284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9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287" name="Google Shape;287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" name="Google Shape;289;p9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290" name="Google Shape;290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" name="Google Shape;292;p9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293" name="Google Shape;293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9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296" name="Google Shape;296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8" name="Google Shape;298;p9"/>
          <p:cNvGrpSpPr/>
          <p:nvPr/>
        </p:nvGrpSpPr>
        <p:grpSpPr>
          <a:xfrm>
            <a:off x="11093553" y="9485322"/>
            <a:ext cx="3114609" cy="80040"/>
            <a:chOff x="0" y="0"/>
            <a:chExt cx="4152812" cy="106721"/>
          </a:xfrm>
        </p:grpSpPr>
        <p:grpSp>
          <p:nvGrpSpPr>
            <p:cNvPr id="299" name="Google Shape;299;p9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300" name="Google Shape;300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" name="Google Shape;302;p9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303" name="Google Shape;303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" name="Google Shape;305;p9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306" name="Google Shape;306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" name="Google Shape;308;p9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309" name="Google Shape;309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9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312" name="Google Shape;31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" name="Google Shape;314;p9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315" name="Google Shape;315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317;p9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318" name="Google Shape;318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9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321" name="Google Shape;321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" name="Google Shape;323;p9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324" name="Google Shape;324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" name="Google Shape;326;p9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327" name="Google Shape;327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9300" y="-73"/>
            <a:ext cx="2272689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0"/>
          <p:cNvSpPr>
            <a:spLocks noGrp="1"/>
          </p:cNvSpPr>
          <p:nvPr>
            <p:ph type="pic" idx="2"/>
          </p:nvPr>
        </p:nvSpPr>
        <p:spPr>
          <a:xfrm>
            <a:off x="2445425" y="5162500"/>
            <a:ext cx="4315200" cy="32364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10"/>
          <p:cNvSpPr txBox="1">
            <a:spLocks noGrp="1"/>
          </p:cNvSpPr>
          <p:nvPr>
            <p:ph type="body" idx="1"/>
          </p:nvPr>
        </p:nvSpPr>
        <p:spPr>
          <a:xfrm>
            <a:off x="9302738" y="516248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0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334" name="Google Shape;334;p10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335" name="Google Shape;335;p10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336" name="Google Shape;336;p10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337" name="Google Shape;337;p10"/>
          <p:cNvSpPr txBox="1"/>
          <p:nvPr/>
        </p:nvSpPr>
        <p:spPr>
          <a:xfrm>
            <a:off x="1861920" y="64087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338" name="Google Shape;338;p10"/>
          <p:cNvSpPr/>
          <p:nvPr/>
        </p:nvSpPr>
        <p:spPr>
          <a:xfrm>
            <a:off x="1276999" y="591718"/>
            <a:ext cx="490390" cy="359322"/>
          </a:xfrm>
          <a:custGeom>
            <a:avLst/>
            <a:gdLst/>
            <a:ahLst/>
            <a:cxnLst/>
            <a:rect l="l" t="t" r="r" b="b"/>
            <a:pathLst>
              <a:path w="490390" h="359322" extrusionOk="0">
                <a:moveTo>
                  <a:pt x="0" y="0"/>
                </a:moveTo>
                <a:lnTo>
                  <a:pt x="490390" y="0"/>
                </a:lnTo>
                <a:lnTo>
                  <a:pt x="490390" y="359322"/>
                </a:lnTo>
                <a:lnTo>
                  <a:pt x="0" y="35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9" name="Google Shape;339;p10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340" name="Google Shape;340;p10"/>
          <p:cNvGrpSpPr/>
          <p:nvPr/>
        </p:nvGrpSpPr>
        <p:grpSpPr>
          <a:xfrm>
            <a:off x="12690834" y="9455243"/>
            <a:ext cx="3114609" cy="80040"/>
            <a:chOff x="0" y="0"/>
            <a:chExt cx="4152812" cy="106721"/>
          </a:xfrm>
        </p:grpSpPr>
        <p:grpSp>
          <p:nvGrpSpPr>
            <p:cNvPr id="341" name="Google Shape;341;p10"/>
            <p:cNvGrpSpPr/>
            <p:nvPr/>
          </p:nvGrpSpPr>
          <p:grpSpPr>
            <a:xfrm>
              <a:off x="0" y="0"/>
              <a:ext cx="106721" cy="106721"/>
              <a:chOff x="0" y="0"/>
              <a:chExt cx="812800" cy="812800"/>
            </a:xfrm>
          </p:grpSpPr>
          <p:sp>
            <p:nvSpPr>
              <p:cNvPr id="342" name="Google Shape;342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10"/>
            <p:cNvGrpSpPr/>
            <p:nvPr/>
          </p:nvGrpSpPr>
          <p:grpSpPr>
            <a:xfrm>
              <a:off x="1348697" y="0"/>
              <a:ext cx="106721" cy="106721"/>
              <a:chOff x="0" y="0"/>
              <a:chExt cx="812800" cy="812800"/>
            </a:xfrm>
          </p:grpSpPr>
          <p:sp>
            <p:nvSpPr>
              <p:cNvPr id="345" name="Google Shape;345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" name="Google Shape;347;p10"/>
            <p:cNvGrpSpPr/>
            <p:nvPr/>
          </p:nvGrpSpPr>
          <p:grpSpPr>
            <a:xfrm>
              <a:off x="1798263" y="0"/>
              <a:ext cx="106721" cy="106721"/>
              <a:chOff x="0" y="0"/>
              <a:chExt cx="812800" cy="812800"/>
            </a:xfrm>
          </p:grpSpPr>
          <p:sp>
            <p:nvSpPr>
              <p:cNvPr id="348" name="Google Shape;348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" name="Google Shape;350;p10"/>
            <p:cNvGrpSpPr/>
            <p:nvPr/>
          </p:nvGrpSpPr>
          <p:grpSpPr>
            <a:xfrm>
              <a:off x="2247828" y="0"/>
              <a:ext cx="106721" cy="106721"/>
              <a:chOff x="0" y="0"/>
              <a:chExt cx="812800" cy="812800"/>
            </a:xfrm>
          </p:grpSpPr>
          <p:sp>
            <p:nvSpPr>
              <p:cNvPr id="351" name="Google Shape;351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" name="Google Shape;353;p10"/>
            <p:cNvGrpSpPr/>
            <p:nvPr/>
          </p:nvGrpSpPr>
          <p:grpSpPr>
            <a:xfrm>
              <a:off x="2697394" y="0"/>
              <a:ext cx="106721" cy="106721"/>
              <a:chOff x="0" y="0"/>
              <a:chExt cx="812800" cy="812800"/>
            </a:xfrm>
          </p:grpSpPr>
          <p:sp>
            <p:nvSpPr>
              <p:cNvPr id="354" name="Google Shape;354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" name="Google Shape;356;p10"/>
            <p:cNvGrpSpPr/>
            <p:nvPr/>
          </p:nvGrpSpPr>
          <p:grpSpPr>
            <a:xfrm>
              <a:off x="3146959" y="0"/>
              <a:ext cx="106721" cy="106721"/>
              <a:chOff x="0" y="0"/>
              <a:chExt cx="812800" cy="812800"/>
            </a:xfrm>
          </p:grpSpPr>
          <p:sp>
            <p:nvSpPr>
              <p:cNvPr id="357" name="Google Shape;357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10"/>
            <p:cNvGrpSpPr/>
            <p:nvPr/>
          </p:nvGrpSpPr>
          <p:grpSpPr>
            <a:xfrm>
              <a:off x="449566" y="0"/>
              <a:ext cx="106721" cy="106721"/>
              <a:chOff x="0" y="0"/>
              <a:chExt cx="812800" cy="812800"/>
            </a:xfrm>
          </p:grpSpPr>
          <p:sp>
            <p:nvSpPr>
              <p:cNvPr id="360" name="Google Shape;360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" name="Google Shape;362;p10"/>
            <p:cNvGrpSpPr/>
            <p:nvPr/>
          </p:nvGrpSpPr>
          <p:grpSpPr>
            <a:xfrm>
              <a:off x="899131" y="0"/>
              <a:ext cx="106721" cy="106721"/>
              <a:chOff x="0" y="0"/>
              <a:chExt cx="812800" cy="812800"/>
            </a:xfrm>
          </p:grpSpPr>
          <p:sp>
            <p:nvSpPr>
              <p:cNvPr id="363" name="Google Shape;363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" name="Google Shape;365;p10"/>
            <p:cNvGrpSpPr/>
            <p:nvPr/>
          </p:nvGrpSpPr>
          <p:grpSpPr>
            <a:xfrm>
              <a:off x="3596525" y="0"/>
              <a:ext cx="106721" cy="106721"/>
              <a:chOff x="0" y="0"/>
              <a:chExt cx="812800" cy="812800"/>
            </a:xfrm>
          </p:grpSpPr>
          <p:sp>
            <p:nvSpPr>
              <p:cNvPr id="366" name="Google Shape;366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" name="Google Shape;368;p10"/>
            <p:cNvGrpSpPr/>
            <p:nvPr/>
          </p:nvGrpSpPr>
          <p:grpSpPr>
            <a:xfrm>
              <a:off x="4046091" y="0"/>
              <a:ext cx="106721" cy="106721"/>
              <a:chOff x="0" y="0"/>
              <a:chExt cx="812800" cy="812800"/>
            </a:xfrm>
          </p:grpSpPr>
          <p:sp>
            <p:nvSpPr>
              <p:cNvPr id="369" name="Google Shape;369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77000" y="2102425"/>
            <a:ext cx="1025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0"/>
              <a:buFont typeface="Oswald"/>
              <a:buNone/>
              <a:defRPr sz="800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90000" y="49576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•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619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–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619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•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–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»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•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•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•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619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Char char="•"/>
              <a:defRPr sz="210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19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875" y="-1929574"/>
            <a:ext cx="14290724" cy="1429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6991" y="72288"/>
            <a:ext cx="5791019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1"/>
          <p:cNvPicPr preferRelativeResize="0"/>
          <p:nvPr/>
        </p:nvPicPr>
        <p:blipFill>
          <a:blip r:embed="rId5"/>
          <a:srcRect/>
          <a:stretch/>
        </p:blipFill>
        <p:spPr>
          <a:xfrm>
            <a:off x="9452677" y="1908005"/>
            <a:ext cx="6088308" cy="608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48050" y="906512"/>
            <a:ext cx="5276622" cy="1605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11"/>
          <p:cNvGrpSpPr/>
          <p:nvPr/>
        </p:nvGrpSpPr>
        <p:grpSpPr>
          <a:xfrm>
            <a:off x="1861920" y="2093129"/>
            <a:ext cx="3847836" cy="332309"/>
            <a:chOff x="0" y="-43886"/>
            <a:chExt cx="5130449" cy="443078"/>
          </a:xfrm>
        </p:grpSpPr>
        <p:grpSp>
          <p:nvGrpSpPr>
            <p:cNvPr id="384" name="Google Shape;384;p11"/>
            <p:cNvGrpSpPr/>
            <p:nvPr/>
          </p:nvGrpSpPr>
          <p:grpSpPr>
            <a:xfrm>
              <a:off x="0" y="-43886"/>
              <a:ext cx="468123" cy="443078"/>
              <a:chOff x="0" y="-38100"/>
              <a:chExt cx="406400" cy="384658"/>
            </a:xfrm>
          </p:grpSpPr>
          <p:sp>
            <p:nvSpPr>
              <p:cNvPr id="385" name="Google Shape;385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6" name="Google Shape;386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" name="Google Shape;387;p11"/>
            <p:cNvGrpSpPr/>
            <p:nvPr/>
          </p:nvGrpSpPr>
          <p:grpSpPr>
            <a:xfrm>
              <a:off x="518036" y="-43886"/>
              <a:ext cx="468123" cy="443078"/>
              <a:chOff x="0" y="-38100"/>
              <a:chExt cx="406400" cy="384658"/>
            </a:xfrm>
          </p:grpSpPr>
          <p:sp>
            <p:nvSpPr>
              <p:cNvPr id="388" name="Google Shape;388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9" name="Google Shape;389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11"/>
            <p:cNvGrpSpPr/>
            <p:nvPr/>
          </p:nvGrpSpPr>
          <p:grpSpPr>
            <a:xfrm>
              <a:off x="1036072" y="-43886"/>
              <a:ext cx="468123" cy="443078"/>
              <a:chOff x="0" y="-38100"/>
              <a:chExt cx="406400" cy="384658"/>
            </a:xfrm>
          </p:grpSpPr>
          <p:sp>
            <p:nvSpPr>
              <p:cNvPr id="391" name="Google Shape;391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2" name="Google Shape;392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11"/>
            <p:cNvGrpSpPr/>
            <p:nvPr/>
          </p:nvGrpSpPr>
          <p:grpSpPr>
            <a:xfrm>
              <a:off x="1554109" y="-43886"/>
              <a:ext cx="468123" cy="443078"/>
              <a:chOff x="0" y="-38100"/>
              <a:chExt cx="406400" cy="384658"/>
            </a:xfrm>
          </p:grpSpPr>
          <p:sp>
            <p:nvSpPr>
              <p:cNvPr id="394" name="Google Shape;394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5" name="Google Shape;395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11"/>
            <p:cNvGrpSpPr/>
            <p:nvPr/>
          </p:nvGrpSpPr>
          <p:grpSpPr>
            <a:xfrm>
              <a:off x="2072145" y="-43886"/>
              <a:ext cx="468123" cy="443078"/>
              <a:chOff x="0" y="-38100"/>
              <a:chExt cx="406400" cy="384658"/>
            </a:xfrm>
          </p:grpSpPr>
          <p:sp>
            <p:nvSpPr>
              <p:cNvPr id="397" name="Google Shape;397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8" name="Google Shape;398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9" name="Google Shape;399;p11"/>
            <p:cNvGrpSpPr/>
            <p:nvPr/>
          </p:nvGrpSpPr>
          <p:grpSpPr>
            <a:xfrm>
              <a:off x="2590181" y="-43886"/>
              <a:ext cx="468123" cy="443078"/>
              <a:chOff x="0" y="-38100"/>
              <a:chExt cx="406400" cy="384658"/>
            </a:xfrm>
          </p:grpSpPr>
          <p:sp>
            <p:nvSpPr>
              <p:cNvPr id="400" name="Google Shape;400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01" name="Google Shape;401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" name="Google Shape;402;p11"/>
            <p:cNvGrpSpPr/>
            <p:nvPr/>
          </p:nvGrpSpPr>
          <p:grpSpPr>
            <a:xfrm>
              <a:off x="3108217" y="-43886"/>
              <a:ext cx="468123" cy="443078"/>
              <a:chOff x="0" y="-38100"/>
              <a:chExt cx="406400" cy="384658"/>
            </a:xfrm>
          </p:grpSpPr>
          <p:sp>
            <p:nvSpPr>
              <p:cNvPr id="403" name="Google Shape;403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04" name="Google Shape;404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" name="Google Shape;405;p11"/>
            <p:cNvGrpSpPr/>
            <p:nvPr/>
          </p:nvGrpSpPr>
          <p:grpSpPr>
            <a:xfrm>
              <a:off x="3626253" y="-43886"/>
              <a:ext cx="468123" cy="443078"/>
              <a:chOff x="0" y="-38100"/>
              <a:chExt cx="406400" cy="384658"/>
            </a:xfrm>
          </p:grpSpPr>
          <p:sp>
            <p:nvSpPr>
              <p:cNvPr id="406" name="Google Shape;406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07" name="Google Shape;407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" name="Google Shape;408;p11"/>
            <p:cNvGrpSpPr/>
            <p:nvPr/>
          </p:nvGrpSpPr>
          <p:grpSpPr>
            <a:xfrm>
              <a:off x="4144290" y="-43886"/>
              <a:ext cx="468123" cy="443078"/>
              <a:chOff x="0" y="-38100"/>
              <a:chExt cx="406400" cy="384658"/>
            </a:xfrm>
          </p:grpSpPr>
          <p:sp>
            <p:nvSpPr>
              <p:cNvPr id="409" name="Google Shape;409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10" name="Google Shape;410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11"/>
            <p:cNvGrpSpPr/>
            <p:nvPr/>
          </p:nvGrpSpPr>
          <p:grpSpPr>
            <a:xfrm>
              <a:off x="4662326" y="-43886"/>
              <a:ext cx="468123" cy="443078"/>
              <a:chOff x="0" y="-38100"/>
              <a:chExt cx="406400" cy="384658"/>
            </a:xfrm>
          </p:grpSpPr>
          <p:sp>
            <p:nvSpPr>
              <p:cNvPr id="412" name="Google Shape;412;p11"/>
              <p:cNvSpPr/>
              <p:nvPr/>
            </p:nvSpPr>
            <p:spPr>
              <a:xfrm>
                <a:off x="0" y="0"/>
                <a:ext cx="406400" cy="346558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46558" extrusionOk="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46558"/>
                    </a:lnTo>
                    <a:lnTo>
                      <a:pt x="0" y="346558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895C3">
                  <a:alpha val="69803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13" name="Google Shape;413;p11"/>
              <p:cNvSpPr txBox="1"/>
              <p:nvPr/>
            </p:nvSpPr>
            <p:spPr>
              <a:xfrm>
                <a:off x="101600" y="-38100"/>
                <a:ext cx="203200" cy="38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4" name="Google Shape;414;p11"/>
          <p:cNvGrpSpPr/>
          <p:nvPr/>
        </p:nvGrpSpPr>
        <p:grpSpPr>
          <a:xfrm>
            <a:off x="1028699" y="6409519"/>
            <a:ext cx="4327071" cy="976842"/>
            <a:chOff x="0" y="-38100"/>
            <a:chExt cx="824221" cy="257275"/>
          </a:xfrm>
        </p:grpSpPr>
        <p:sp>
          <p:nvSpPr>
            <p:cNvPr id="415" name="Google Shape;415;p11"/>
            <p:cNvSpPr/>
            <p:nvPr/>
          </p:nvSpPr>
          <p:spPr>
            <a:xfrm>
              <a:off x="0" y="0"/>
              <a:ext cx="824221" cy="219175"/>
            </a:xfrm>
            <a:custGeom>
              <a:avLst/>
              <a:gdLst/>
              <a:ahLst/>
              <a:cxnLst/>
              <a:rect l="l" t="t" r="r" b="b"/>
              <a:pathLst>
                <a:path w="824221" h="219175" extrusionOk="0">
                  <a:moveTo>
                    <a:pt x="0" y="0"/>
                  </a:moveTo>
                  <a:lnTo>
                    <a:pt x="824221" y="0"/>
                  </a:lnTo>
                  <a:lnTo>
                    <a:pt x="824221" y="219175"/>
                  </a:lnTo>
                  <a:lnTo>
                    <a:pt x="0" y="2191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 cmpd="sng">
              <a:solidFill>
                <a:srgbClr val="81D7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16" name="Google Shape;416;p11"/>
            <p:cNvSpPr txBox="1"/>
            <p:nvPr/>
          </p:nvSpPr>
          <p:spPr>
            <a:xfrm>
              <a:off x="0" y="-38100"/>
              <a:ext cx="824221" cy="257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8" name="Google Shape;418;p11"/>
          <p:cNvSpPr txBox="1"/>
          <p:nvPr/>
        </p:nvSpPr>
        <p:spPr>
          <a:xfrm>
            <a:off x="1028700" y="2948275"/>
            <a:ext cx="7268336" cy="309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 b="1" i="0" u="none" strike="noStrike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Cuadro de Mando </a:t>
            </a:r>
            <a:r>
              <a:rPr lang="en-US" sz="6700" b="1" i="0" u="none" strike="noStrike" cap="non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Interactivo</a:t>
            </a:r>
            <a:r>
              <a:rPr lang="en-US" sz="6700" b="1" i="0" u="none" strike="noStrike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Clinica Dental</a:t>
            </a:r>
            <a:endParaRPr lang="en-US" dirty="0"/>
          </a:p>
        </p:txBody>
      </p:sp>
      <p:sp>
        <p:nvSpPr>
          <p:cNvPr id="420" name="Google Shape;420;p11"/>
          <p:cNvSpPr txBox="1"/>
          <p:nvPr/>
        </p:nvSpPr>
        <p:spPr>
          <a:xfrm>
            <a:off x="1028700" y="6813877"/>
            <a:ext cx="4327070" cy="38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>
                <a:solidFill>
                  <a:srgbClr val="FFFFFF"/>
                </a:solidFill>
                <a:latin typeface="Oswald"/>
                <a:sym typeface="Oswald"/>
              </a:rPr>
              <a:t>Guillermo Conesa de Quadros</a:t>
            </a:r>
            <a:endParaRPr dirty="0"/>
          </a:p>
        </p:txBody>
      </p:sp>
      <p:grpSp>
        <p:nvGrpSpPr>
          <p:cNvPr id="426" name="Google Shape;426;p11"/>
          <p:cNvGrpSpPr/>
          <p:nvPr/>
        </p:nvGrpSpPr>
        <p:grpSpPr>
          <a:xfrm>
            <a:off x="5500253" y="7386362"/>
            <a:ext cx="3114596" cy="80027"/>
            <a:chOff x="0" y="0"/>
            <a:chExt cx="4152794" cy="106703"/>
          </a:xfrm>
        </p:grpSpPr>
        <p:grpSp>
          <p:nvGrpSpPr>
            <p:cNvPr id="427" name="Google Shape;427;p11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428" name="Google Shape;428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" name="Google Shape;430;p11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431" name="Google Shape;431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" name="Google Shape;433;p11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434" name="Google Shape;434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11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437" name="Google Shape;437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1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440" name="Google Shape;440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" name="Google Shape;442;p11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443" name="Google Shape;443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" name="Google Shape;445;p11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446" name="Google Shape;44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" name="Google Shape;448;p11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449" name="Google Shape;44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" name="Google Shape;451;p11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452" name="Google Shape;45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" name="Google Shape;454;p11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455" name="Google Shape;45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7" name="Google Shape;457;p11"/>
          <p:cNvGrpSpPr/>
          <p:nvPr/>
        </p:nvGrpSpPr>
        <p:grpSpPr>
          <a:xfrm>
            <a:off x="17610067" y="8982196"/>
            <a:ext cx="3114596" cy="80027"/>
            <a:chOff x="0" y="0"/>
            <a:chExt cx="4152794" cy="106703"/>
          </a:xfrm>
        </p:grpSpPr>
        <p:grpSp>
          <p:nvGrpSpPr>
            <p:cNvPr id="458" name="Google Shape;458;p11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459" name="Google Shape;45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" name="Google Shape;461;p11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462" name="Google Shape;46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" name="Google Shape;464;p11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465" name="Google Shape;46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11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468" name="Google Shape;468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11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471" name="Google Shape;471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" name="Google Shape;473;p11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474" name="Google Shape;474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1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477" name="Google Shape;477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1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480" name="Google Shape;480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1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483" name="Google Shape;483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1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486" name="Google Shape;48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8" name="Google Shape;488;p11"/>
          <p:cNvGrpSpPr/>
          <p:nvPr/>
        </p:nvGrpSpPr>
        <p:grpSpPr>
          <a:xfrm>
            <a:off x="6996127" y="1591242"/>
            <a:ext cx="3114596" cy="80027"/>
            <a:chOff x="0" y="0"/>
            <a:chExt cx="4152794" cy="106703"/>
          </a:xfrm>
        </p:grpSpPr>
        <p:grpSp>
          <p:nvGrpSpPr>
            <p:cNvPr id="489" name="Google Shape;489;p11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490" name="Google Shape;490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" name="Google Shape;492;p11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493" name="Google Shape;493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" name="Google Shape;495;p11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496" name="Google Shape;49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11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499" name="Google Shape;49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1" name="Google Shape;501;p11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502" name="Google Shape;50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" name="Google Shape;504;p11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505" name="Google Shape;50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7" name="Google Shape;507;p11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508" name="Google Shape;508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0" name="Google Shape;510;p11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511" name="Google Shape;511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3" name="Google Shape;513;p11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514" name="Google Shape;514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6" name="Google Shape;516;p11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517" name="Google Shape;517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D1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19" name="Google Shape;519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3762" y="8622872"/>
            <a:ext cx="4122438" cy="3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480475" y="7692312"/>
            <a:ext cx="4509025" cy="17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08750" y="2093125"/>
            <a:ext cx="975425" cy="67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29"/>
          <p:cNvSpPr txBox="1"/>
          <p:nvPr/>
        </p:nvSpPr>
        <p:spPr>
          <a:xfrm>
            <a:off x="1028700" y="918151"/>
            <a:ext cx="5059131" cy="2154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999" b="1" i="0" u="none" strike="noStrike" cap="none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Futuras Mejoras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739" name="Google Shape;1739;p29"/>
          <p:cNvSpPr txBox="1"/>
          <p:nvPr/>
        </p:nvSpPr>
        <p:spPr>
          <a:xfrm>
            <a:off x="1028700" y="3411855"/>
            <a:ext cx="5059200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Número de nuevos pacientes: Cantidad de pacientes nuevos en un periodo específico. Gráfico de líneas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24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Tratamientos realizados: Distribución de los tipos de tratamientos realizados (limpiezas, empastes, ortodoncia, etc.). Gráfico de barras apiladas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24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F985B5-F662-78C9-E557-41933BE4E8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015" r="1965" b="997"/>
          <a:stretch/>
        </p:blipFill>
        <p:spPr>
          <a:xfrm>
            <a:off x="6087831" y="245981"/>
            <a:ext cx="11980750" cy="6042426"/>
          </a:xfrm>
          <a:prstGeom prst="rect">
            <a:avLst/>
          </a:prstGeom>
        </p:spPr>
      </p:pic>
      <p:sp>
        <p:nvSpPr>
          <p:cNvPr id="4" name="Google Shape;1739;p29">
            <a:extLst>
              <a:ext uri="{FF2B5EF4-FFF2-40B4-BE49-F238E27FC236}">
                <a16:creationId xmlns:a16="http://schemas.microsoft.com/office/drawing/2014/main" id="{862ED4B0-CCC8-C4BA-669C-550008EB789E}"/>
              </a:ext>
            </a:extLst>
          </p:cNvPr>
          <p:cNvSpPr txBox="1"/>
          <p:nvPr/>
        </p:nvSpPr>
        <p:spPr>
          <a:xfrm>
            <a:off x="6087830" y="6577729"/>
            <a:ext cx="12200165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Número de consultas realizadas por dentista: Productividad de cada miembro del personal dental. Gráfico de barras horizontales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24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Nivel de stock de materiales: Cómo está el inventario de insumos dentales (como materiales de empaste, hilos, anestesia, etc.). Gráfico de indicadores (o de "semáforo")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24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Crecimiento en ventas por tipo de tratamiento: Análisis de qué tratamientos están ganando popularidad o perdiendo demanda. Gráfico de burbujas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0"/>
          <p:cNvPicPr preferRelativeResize="0"/>
          <p:nvPr/>
        </p:nvPicPr>
        <p:blipFill>
          <a:blip r:embed="rId3"/>
          <a:srcRect/>
          <a:stretch/>
        </p:blipFill>
        <p:spPr>
          <a:xfrm>
            <a:off x="5430277" y="2547612"/>
            <a:ext cx="8400389" cy="4200195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30"/>
          <p:cNvSpPr txBox="1"/>
          <p:nvPr/>
        </p:nvSpPr>
        <p:spPr>
          <a:xfrm>
            <a:off x="3304521" y="8784379"/>
            <a:ext cx="12651900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Gracias </a:t>
            </a:r>
            <a:r>
              <a:rPr lang="en-US" sz="35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</a:t>
            </a:r>
            <a:r>
              <a:rPr lang="en-US" sz="35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5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</a:t>
            </a:r>
            <a:r>
              <a:rPr lang="en-US" sz="35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Tiempo</a:t>
            </a:r>
            <a:endParaRPr dirty="0"/>
          </a:p>
        </p:txBody>
      </p:sp>
      <p:sp>
        <p:nvSpPr>
          <p:cNvPr id="1752" name="Google Shape;1752;p30"/>
          <p:cNvSpPr txBox="1"/>
          <p:nvPr/>
        </p:nvSpPr>
        <p:spPr>
          <a:xfrm>
            <a:off x="5767435" y="1152525"/>
            <a:ext cx="7726128" cy="107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Fin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753" name="Google Shape;1753;p30"/>
          <p:cNvSpPr txBox="1"/>
          <p:nvPr/>
        </p:nvSpPr>
        <p:spPr>
          <a:xfrm>
            <a:off x="3725281" y="6879345"/>
            <a:ext cx="11810379" cy="16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4000" dirty="0">
                <a:solidFill>
                  <a:srgbClr val="FFFFFF"/>
                </a:solidFill>
                <a:latin typeface="Montserrat"/>
                <a:sym typeface="Montserrat"/>
              </a:rPr>
              <a:t>ASIR - Cuadro de Mando </a:t>
            </a:r>
            <a:r>
              <a:rPr lang="en-US" sz="4000" dirty="0" err="1">
                <a:solidFill>
                  <a:srgbClr val="FFFFFF"/>
                </a:solidFill>
                <a:latin typeface="Montserrat"/>
                <a:sym typeface="Montserrat"/>
              </a:rPr>
              <a:t>Interactivo</a:t>
            </a:r>
            <a:r>
              <a:rPr lang="en-US" sz="4000" dirty="0">
                <a:solidFill>
                  <a:srgbClr val="FFFFFF"/>
                </a:solidFill>
                <a:latin typeface="Montserrat"/>
                <a:sym typeface="Montserrat"/>
              </a:rPr>
              <a:t> Clinica Dental – Guillermo Conesa de Quadros</a:t>
            </a:r>
          </a:p>
        </p:txBody>
      </p:sp>
      <p:grpSp>
        <p:nvGrpSpPr>
          <p:cNvPr id="1755" name="Google Shape;1755;p30"/>
          <p:cNvGrpSpPr/>
          <p:nvPr/>
        </p:nvGrpSpPr>
        <p:grpSpPr>
          <a:xfrm>
            <a:off x="888177" y="2575755"/>
            <a:ext cx="3114596" cy="80027"/>
            <a:chOff x="0" y="0"/>
            <a:chExt cx="4152794" cy="106703"/>
          </a:xfrm>
        </p:grpSpPr>
        <p:grpSp>
          <p:nvGrpSpPr>
            <p:cNvPr id="1756" name="Google Shape;1756;p30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1757" name="Google Shape;175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9" name="Google Shape;1759;p30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1760" name="Google Shape;176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2" name="Google Shape;1762;p30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1763" name="Google Shape;176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5" name="Google Shape;1765;p30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1766" name="Google Shape;176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8" name="Google Shape;1768;p30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1769" name="Google Shape;176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1" name="Google Shape;1771;p30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1772" name="Google Shape;177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4" name="Google Shape;1774;p30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1775" name="Google Shape;177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7" name="Google Shape;1777;p30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1778" name="Google Shape;177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0" name="Google Shape;1780;p30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1781" name="Google Shape;178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3" name="Google Shape;1783;p30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1784" name="Google Shape;178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13"/>
          <p:cNvGrpSpPr/>
          <p:nvPr/>
        </p:nvGrpSpPr>
        <p:grpSpPr>
          <a:xfrm>
            <a:off x="-2590841" y="8041308"/>
            <a:ext cx="4452761" cy="1774908"/>
            <a:chOff x="0" y="0"/>
            <a:chExt cx="5937015" cy="2366544"/>
          </a:xfrm>
        </p:grpSpPr>
        <p:sp>
          <p:nvSpPr>
            <p:cNvPr id="611" name="Google Shape;611;p13"/>
            <p:cNvSpPr/>
            <p:nvPr/>
          </p:nvSpPr>
          <p:spPr>
            <a:xfrm flipH="1">
              <a:off x="1456410" y="0"/>
              <a:ext cx="4480605" cy="945000"/>
            </a:xfrm>
            <a:custGeom>
              <a:avLst/>
              <a:gdLst/>
              <a:ahLst/>
              <a:cxnLst/>
              <a:rect l="l" t="t" r="r" b="b"/>
              <a:pathLst>
                <a:path w="4480605" h="945000" extrusionOk="0">
                  <a:moveTo>
                    <a:pt x="4480605" y="0"/>
                  </a:moveTo>
                  <a:lnTo>
                    <a:pt x="0" y="0"/>
                  </a:lnTo>
                  <a:lnTo>
                    <a:pt x="0" y="945000"/>
                  </a:lnTo>
                  <a:lnTo>
                    <a:pt x="4480605" y="945000"/>
                  </a:lnTo>
                  <a:lnTo>
                    <a:pt x="4480605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0" y="1196176"/>
              <a:ext cx="5489185" cy="538938"/>
            </a:xfrm>
            <a:custGeom>
              <a:avLst/>
              <a:gdLst/>
              <a:ahLst/>
              <a:cxnLst/>
              <a:rect l="l" t="t" r="r" b="b"/>
              <a:pathLst>
                <a:path w="5489185" h="538938" extrusionOk="0">
                  <a:moveTo>
                    <a:pt x="0" y="0"/>
                  </a:moveTo>
                  <a:lnTo>
                    <a:pt x="5489185" y="0"/>
                  </a:lnTo>
                  <a:lnTo>
                    <a:pt x="5489185" y="538938"/>
                  </a:lnTo>
                  <a:lnTo>
                    <a:pt x="0" y="538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1745664" y="1735114"/>
              <a:ext cx="3902097" cy="631430"/>
            </a:xfrm>
            <a:custGeom>
              <a:avLst/>
              <a:gdLst/>
              <a:ahLst/>
              <a:cxnLst/>
              <a:rect l="l" t="t" r="r" b="b"/>
              <a:pathLst>
                <a:path w="3902097" h="631430" extrusionOk="0">
                  <a:moveTo>
                    <a:pt x="0" y="0"/>
                  </a:moveTo>
                  <a:lnTo>
                    <a:pt x="3902097" y="0"/>
                  </a:lnTo>
                  <a:lnTo>
                    <a:pt x="3902097" y="631430"/>
                  </a:lnTo>
                  <a:lnTo>
                    <a:pt x="0" y="6314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102FA2A-91B3-B3C3-712E-0B3D4EEE7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5744" y="2101665"/>
            <a:ext cx="5987939" cy="6199675"/>
          </a:xfrm>
          <a:prstGeom prst="rect">
            <a:avLst/>
          </a:prstGeom>
        </p:spPr>
      </p:pic>
      <p:sp>
        <p:nvSpPr>
          <p:cNvPr id="620" name="Google Shape;620;p13"/>
          <p:cNvSpPr txBox="1"/>
          <p:nvPr/>
        </p:nvSpPr>
        <p:spPr>
          <a:xfrm>
            <a:off x="1522194" y="1966292"/>
            <a:ext cx="6487186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 err="1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Introducción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21" name="Google Shape;621;p13"/>
          <p:cNvSpPr txBox="1"/>
          <p:nvPr/>
        </p:nvSpPr>
        <p:spPr>
          <a:xfrm>
            <a:off x="1522194" y="3355888"/>
            <a:ext cx="6392700" cy="4847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Repasaremos el desarrollo de un Cuadro de Mando Interactivo para la gestión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 la clínica dental </a:t>
            </a:r>
            <a:r>
              <a:rPr lang="es-E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ConeDental</a:t>
            </a: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sistema está basado en una arquitectura cliente-servidor,  con un </a:t>
            </a:r>
            <a:r>
              <a:rPr lang="es-E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en </a:t>
            </a:r>
            <a:r>
              <a:rPr lang="es-E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Flask</a:t>
            </a: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 MySQL que proporciona una API para gestionar clínicas,  pacientes, doctores, citas, materiales y otros datos clave.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2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</a:t>
            </a:r>
            <a:r>
              <a:rPr lang="es-E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desarrollado con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HTML, CSS y JavaScript, ofrece una interfaz visual con gráficos dinámicos, tablas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interactivas y alertas automáticas para optimizar la toma de decisiones. </a:t>
            </a:r>
            <a:endParaRPr lang="en-US" dirty="0"/>
          </a:p>
        </p:txBody>
      </p:sp>
      <p:grpSp>
        <p:nvGrpSpPr>
          <p:cNvPr id="622" name="Google Shape;622;p13"/>
          <p:cNvGrpSpPr/>
          <p:nvPr/>
        </p:nvGrpSpPr>
        <p:grpSpPr>
          <a:xfrm>
            <a:off x="6996127" y="9258300"/>
            <a:ext cx="3114596" cy="80027"/>
            <a:chOff x="0" y="0"/>
            <a:chExt cx="4152794" cy="106703"/>
          </a:xfrm>
        </p:grpSpPr>
        <p:grpSp>
          <p:nvGrpSpPr>
            <p:cNvPr id="623" name="Google Shape;623;p13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624" name="Google Shape;62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13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627" name="Google Shape;62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13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630" name="Google Shape;63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2" name="Google Shape;632;p13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633" name="Google Shape;63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5" name="Google Shape;635;p13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636" name="Google Shape;63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8" name="Google Shape;638;p13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639" name="Google Shape;63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1" name="Google Shape;641;p13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642" name="Google Shape;64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" name="Google Shape;644;p13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645" name="Google Shape;64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" name="Google Shape;647;p13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648" name="Google Shape;64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0" name="Google Shape;650;p13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651" name="Google Shape;65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3" name="Google Shape;653;p13"/>
          <p:cNvGrpSpPr/>
          <p:nvPr/>
        </p:nvGrpSpPr>
        <p:grpSpPr>
          <a:xfrm>
            <a:off x="15805429" y="902451"/>
            <a:ext cx="4965143" cy="1508339"/>
            <a:chOff x="0" y="0"/>
            <a:chExt cx="6620190" cy="2011119"/>
          </a:xfrm>
        </p:grpSpPr>
        <p:sp>
          <p:nvSpPr>
            <p:cNvPr id="654" name="Google Shape;654;p13"/>
            <p:cNvSpPr/>
            <p:nvPr/>
          </p:nvSpPr>
          <p:spPr>
            <a:xfrm flipH="1">
              <a:off x="475266" y="1066119"/>
              <a:ext cx="4480605" cy="945000"/>
            </a:xfrm>
            <a:custGeom>
              <a:avLst/>
              <a:gdLst/>
              <a:ahLst/>
              <a:cxnLst/>
              <a:rect l="l" t="t" r="r" b="b"/>
              <a:pathLst>
                <a:path w="4480605" h="945000" extrusionOk="0">
                  <a:moveTo>
                    <a:pt x="4480604" y="0"/>
                  </a:moveTo>
                  <a:lnTo>
                    <a:pt x="0" y="0"/>
                  </a:lnTo>
                  <a:lnTo>
                    <a:pt x="0" y="945000"/>
                  </a:lnTo>
                  <a:lnTo>
                    <a:pt x="4480604" y="945000"/>
                  </a:lnTo>
                  <a:lnTo>
                    <a:pt x="4480604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1131005" y="361961"/>
              <a:ext cx="5489185" cy="538938"/>
            </a:xfrm>
            <a:custGeom>
              <a:avLst/>
              <a:gdLst/>
              <a:ahLst/>
              <a:cxnLst/>
              <a:rect l="l" t="t" r="r" b="b"/>
              <a:pathLst>
                <a:path w="5489185" h="538938" extrusionOk="0">
                  <a:moveTo>
                    <a:pt x="0" y="0"/>
                  </a:moveTo>
                  <a:lnTo>
                    <a:pt x="5489185" y="0"/>
                  </a:lnTo>
                  <a:lnTo>
                    <a:pt x="5489185" y="538938"/>
                  </a:lnTo>
                  <a:lnTo>
                    <a:pt x="0" y="538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56" name="Google Shape;656;p13"/>
            <p:cNvSpPr/>
            <p:nvPr/>
          </p:nvSpPr>
          <p:spPr>
            <a:xfrm rot="10800000" flipH="1">
              <a:off x="0" y="0"/>
              <a:ext cx="3902097" cy="631430"/>
            </a:xfrm>
            <a:custGeom>
              <a:avLst/>
              <a:gdLst/>
              <a:ahLst/>
              <a:cxnLst/>
              <a:rect l="l" t="t" r="r" b="b"/>
              <a:pathLst>
                <a:path w="3902097" h="631430" extrusionOk="0">
                  <a:moveTo>
                    <a:pt x="0" y="631430"/>
                  </a:moveTo>
                  <a:lnTo>
                    <a:pt x="3902097" y="631430"/>
                  </a:lnTo>
                  <a:lnTo>
                    <a:pt x="3902097" y="0"/>
                  </a:lnTo>
                  <a:lnTo>
                    <a:pt x="0" y="0"/>
                  </a:lnTo>
                  <a:lnTo>
                    <a:pt x="0" y="63143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01275" y="6277845"/>
            <a:ext cx="4452750" cy="17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40136" y="44138"/>
            <a:ext cx="1292064" cy="6769726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4"/>
          <p:cNvSpPr txBox="1"/>
          <p:nvPr/>
        </p:nvSpPr>
        <p:spPr>
          <a:xfrm>
            <a:off x="988711" y="870667"/>
            <a:ext cx="16267621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¿Por </a:t>
            </a:r>
            <a:r>
              <a:rPr lang="en-US" sz="7999" b="1" i="0" u="none" strike="noStrike" cap="none" dirty="0" err="1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Qué</a:t>
            </a:r>
            <a:r>
              <a:rPr lang="en-US" sz="7999" b="1" i="0" u="none" strike="noStrike" cap="none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 un </a:t>
            </a:r>
            <a:r>
              <a:rPr lang="en-US" sz="7999" b="1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C</a:t>
            </a:r>
            <a:r>
              <a:rPr lang="en-US" sz="7999" b="1" i="0" u="none" strike="noStrike" cap="none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uadro de Mando?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75" name="Google Shape;675;p14"/>
          <p:cNvSpPr txBox="1"/>
          <p:nvPr/>
        </p:nvSpPr>
        <p:spPr>
          <a:xfrm>
            <a:off x="1052334" y="2378708"/>
            <a:ext cx="15808468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el ámbito odontológico, una gestión eficiente de una clínica es fundamental para  garantizar un servicio de calidad a los pacientes y optimizar los recursos disponibles. Sin  embargo, muchas clínicas aún dependen de métodos tradicionales, como registros en papel  o sistemas informáticos desactualizados, lo que dificulta la organización de citas, el control  de stock de materiales y la supervisión del personal. 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F4AA8-79B4-1D72-D8EF-DEBA5A681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930" y="3930681"/>
            <a:ext cx="10776139" cy="58869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5"/>
          <p:cNvSpPr/>
          <p:nvPr/>
        </p:nvSpPr>
        <p:spPr>
          <a:xfrm>
            <a:off x="903534" y="2924303"/>
            <a:ext cx="4834384" cy="4828341"/>
          </a:xfrm>
          <a:custGeom>
            <a:avLst/>
            <a:gdLst/>
            <a:ahLst/>
            <a:cxnLst/>
            <a:rect l="l" t="t" r="r" b="b"/>
            <a:pathLst>
              <a:path w="4834384" h="4828341" extrusionOk="0">
                <a:moveTo>
                  <a:pt x="0" y="0"/>
                </a:moveTo>
                <a:lnTo>
                  <a:pt x="4834384" y="0"/>
                </a:lnTo>
                <a:lnTo>
                  <a:pt x="4834384" y="4828341"/>
                </a:lnTo>
                <a:lnTo>
                  <a:pt x="0" y="4828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717" name="Google Shape;717;p15"/>
          <p:cNvSpPr/>
          <p:nvPr/>
        </p:nvSpPr>
        <p:spPr>
          <a:xfrm>
            <a:off x="6601642" y="2924303"/>
            <a:ext cx="4834384" cy="4828341"/>
          </a:xfrm>
          <a:custGeom>
            <a:avLst/>
            <a:gdLst/>
            <a:ahLst/>
            <a:cxnLst/>
            <a:rect l="l" t="t" r="r" b="b"/>
            <a:pathLst>
              <a:path w="4834384" h="4828341" extrusionOk="0">
                <a:moveTo>
                  <a:pt x="0" y="0"/>
                </a:moveTo>
                <a:lnTo>
                  <a:pt x="4834384" y="0"/>
                </a:lnTo>
                <a:lnTo>
                  <a:pt x="4834384" y="4828341"/>
                </a:lnTo>
                <a:lnTo>
                  <a:pt x="0" y="4828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718" name="Google Shape;718;p15"/>
          <p:cNvSpPr/>
          <p:nvPr/>
        </p:nvSpPr>
        <p:spPr>
          <a:xfrm>
            <a:off x="12302801" y="2924303"/>
            <a:ext cx="4834384" cy="4828341"/>
          </a:xfrm>
          <a:custGeom>
            <a:avLst/>
            <a:gdLst/>
            <a:ahLst/>
            <a:cxnLst/>
            <a:rect l="l" t="t" r="r" b="b"/>
            <a:pathLst>
              <a:path w="4834384" h="4828341" extrusionOk="0">
                <a:moveTo>
                  <a:pt x="0" y="0"/>
                </a:moveTo>
                <a:lnTo>
                  <a:pt x="4834384" y="0"/>
                </a:lnTo>
                <a:lnTo>
                  <a:pt x="4834384" y="4828341"/>
                </a:lnTo>
                <a:lnTo>
                  <a:pt x="0" y="4828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grpSp>
        <p:nvGrpSpPr>
          <p:cNvPr id="719" name="Google Shape;719;p15"/>
          <p:cNvGrpSpPr/>
          <p:nvPr/>
        </p:nvGrpSpPr>
        <p:grpSpPr>
          <a:xfrm>
            <a:off x="921932" y="2200999"/>
            <a:ext cx="4641972" cy="3137474"/>
            <a:chOff x="0" y="-190500"/>
            <a:chExt cx="1222577" cy="826331"/>
          </a:xfrm>
        </p:grpSpPr>
        <p:sp>
          <p:nvSpPr>
            <p:cNvPr id="720" name="Google Shape;720;p15"/>
            <p:cNvSpPr/>
            <p:nvPr/>
          </p:nvSpPr>
          <p:spPr>
            <a:xfrm>
              <a:off x="0" y="0"/>
              <a:ext cx="1222577" cy="635831"/>
            </a:xfrm>
            <a:custGeom>
              <a:avLst/>
              <a:gdLst/>
              <a:ahLst/>
              <a:cxnLst/>
              <a:rect l="l" t="t" r="r" b="b"/>
              <a:pathLst>
                <a:path w="1222577" h="635831" extrusionOk="0">
                  <a:moveTo>
                    <a:pt x="133425" y="0"/>
                  </a:moveTo>
                  <a:lnTo>
                    <a:pt x="1089152" y="0"/>
                  </a:lnTo>
                  <a:cubicBezTo>
                    <a:pt x="1124539" y="0"/>
                    <a:pt x="1158476" y="14057"/>
                    <a:pt x="1183498" y="39079"/>
                  </a:cubicBezTo>
                  <a:cubicBezTo>
                    <a:pt x="1208520" y="64101"/>
                    <a:pt x="1222577" y="98038"/>
                    <a:pt x="1222577" y="133425"/>
                  </a:cubicBezTo>
                  <a:lnTo>
                    <a:pt x="1222577" y="502406"/>
                  </a:lnTo>
                  <a:cubicBezTo>
                    <a:pt x="1222577" y="537793"/>
                    <a:pt x="1208520" y="571730"/>
                    <a:pt x="1183498" y="596752"/>
                  </a:cubicBezTo>
                  <a:cubicBezTo>
                    <a:pt x="1158476" y="621774"/>
                    <a:pt x="1124539" y="635831"/>
                    <a:pt x="1089152" y="635831"/>
                  </a:cubicBezTo>
                  <a:lnTo>
                    <a:pt x="133425" y="635831"/>
                  </a:lnTo>
                  <a:cubicBezTo>
                    <a:pt x="98038" y="635831"/>
                    <a:pt x="64101" y="621774"/>
                    <a:pt x="39079" y="596752"/>
                  </a:cubicBezTo>
                  <a:cubicBezTo>
                    <a:pt x="14057" y="571730"/>
                    <a:pt x="0" y="537793"/>
                    <a:pt x="0" y="502406"/>
                  </a:cubicBezTo>
                  <a:lnTo>
                    <a:pt x="0" y="133425"/>
                  </a:lnTo>
                  <a:cubicBezTo>
                    <a:pt x="0" y="98038"/>
                    <a:pt x="14057" y="64101"/>
                    <a:pt x="39079" y="39079"/>
                  </a:cubicBezTo>
                  <a:cubicBezTo>
                    <a:pt x="64101" y="14057"/>
                    <a:pt x="98038" y="0"/>
                    <a:pt x="133425" y="0"/>
                  </a:cubicBezTo>
                  <a:close/>
                </a:path>
              </a:pathLst>
            </a:custGeom>
            <a:solidFill>
              <a:srgbClr val="60C7F6"/>
            </a:solidFill>
            <a:ln w="47625" cap="rnd" cmpd="sng">
              <a:solidFill>
                <a:srgbClr val="7A3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 txBox="1"/>
            <p:nvPr/>
          </p:nvSpPr>
          <p:spPr>
            <a:xfrm>
              <a:off x="0" y="-190500"/>
              <a:ext cx="1222577" cy="82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2" name="Google Shape;722;p15"/>
          <p:cNvGrpSpPr/>
          <p:nvPr/>
        </p:nvGrpSpPr>
        <p:grpSpPr>
          <a:xfrm>
            <a:off x="6595168" y="2200999"/>
            <a:ext cx="4840858" cy="3137474"/>
            <a:chOff x="0" y="-190500"/>
            <a:chExt cx="1274959" cy="826331"/>
          </a:xfrm>
        </p:grpSpPr>
        <p:sp>
          <p:nvSpPr>
            <p:cNvPr id="723" name="Google Shape;723;p15"/>
            <p:cNvSpPr/>
            <p:nvPr/>
          </p:nvSpPr>
          <p:spPr>
            <a:xfrm>
              <a:off x="0" y="0"/>
              <a:ext cx="1274959" cy="635831"/>
            </a:xfrm>
            <a:custGeom>
              <a:avLst/>
              <a:gdLst/>
              <a:ahLst/>
              <a:cxnLst/>
              <a:rect l="l" t="t" r="r" b="b"/>
              <a:pathLst>
                <a:path w="1274959" h="635831" extrusionOk="0">
                  <a:moveTo>
                    <a:pt x="127943" y="0"/>
                  </a:moveTo>
                  <a:lnTo>
                    <a:pt x="1147016" y="0"/>
                  </a:lnTo>
                  <a:cubicBezTo>
                    <a:pt x="1180948" y="0"/>
                    <a:pt x="1213491" y="13480"/>
                    <a:pt x="1237485" y="37474"/>
                  </a:cubicBezTo>
                  <a:cubicBezTo>
                    <a:pt x="1261479" y="61468"/>
                    <a:pt x="1274959" y="94010"/>
                    <a:pt x="1274959" y="127943"/>
                  </a:cubicBezTo>
                  <a:lnTo>
                    <a:pt x="1274959" y="507888"/>
                  </a:lnTo>
                  <a:cubicBezTo>
                    <a:pt x="1274959" y="578549"/>
                    <a:pt x="1217677" y="635831"/>
                    <a:pt x="1147016" y="635831"/>
                  </a:cubicBezTo>
                  <a:lnTo>
                    <a:pt x="127943" y="635831"/>
                  </a:lnTo>
                  <a:cubicBezTo>
                    <a:pt x="94010" y="635831"/>
                    <a:pt x="61468" y="622351"/>
                    <a:pt x="37474" y="598357"/>
                  </a:cubicBezTo>
                  <a:cubicBezTo>
                    <a:pt x="13480" y="574363"/>
                    <a:pt x="0" y="541821"/>
                    <a:pt x="0" y="507888"/>
                  </a:cubicBezTo>
                  <a:lnTo>
                    <a:pt x="0" y="127943"/>
                  </a:lnTo>
                  <a:cubicBezTo>
                    <a:pt x="0" y="57282"/>
                    <a:pt x="57282" y="0"/>
                    <a:pt x="127943" y="0"/>
                  </a:cubicBezTo>
                  <a:close/>
                </a:path>
              </a:pathLst>
            </a:custGeom>
            <a:solidFill>
              <a:srgbClr val="60C7F6"/>
            </a:solidFill>
            <a:ln w="47625" cap="rnd" cmpd="sng">
              <a:solidFill>
                <a:srgbClr val="7A3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5"/>
            <p:cNvSpPr txBox="1"/>
            <p:nvPr/>
          </p:nvSpPr>
          <p:spPr>
            <a:xfrm>
              <a:off x="0" y="-190500"/>
              <a:ext cx="1274959" cy="82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5" name="Google Shape;725;p15"/>
          <p:cNvGrpSpPr/>
          <p:nvPr/>
        </p:nvGrpSpPr>
        <p:grpSpPr>
          <a:xfrm>
            <a:off x="12302801" y="2200999"/>
            <a:ext cx="4822378" cy="3137474"/>
            <a:chOff x="0" y="-190500"/>
            <a:chExt cx="1270091" cy="826331"/>
          </a:xfrm>
        </p:grpSpPr>
        <p:sp>
          <p:nvSpPr>
            <p:cNvPr id="726" name="Google Shape;726;p15"/>
            <p:cNvSpPr/>
            <p:nvPr/>
          </p:nvSpPr>
          <p:spPr>
            <a:xfrm>
              <a:off x="0" y="0"/>
              <a:ext cx="1270091" cy="635831"/>
            </a:xfrm>
            <a:custGeom>
              <a:avLst/>
              <a:gdLst/>
              <a:ahLst/>
              <a:cxnLst/>
              <a:rect l="l" t="t" r="r" b="b"/>
              <a:pathLst>
                <a:path w="1270091" h="635831" extrusionOk="0">
                  <a:moveTo>
                    <a:pt x="128433" y="0"/>
                  </a:moveTo>
                  <a:lnTo>
                    <a:pt x="1141658" y="0"/>
                  </a:lnTo>
                  <a:cubicBezTo>
                    <a:pt x="1212590" y="0"/>
                    <a:pt x="1270091" y="57502"/>
                    <a:pt x="1270091" y="128433"/>
                  </a:cubicBezTo>
                  <a:lnTo>
                    <a:pt x="1270091" y="507398"/>
                  </a:lnTo>
                  <a:cubicBezTo>
                    <a:pt x="1270091" y="578329"/>
                    <a:pt x="1212590" y="635831"/>
                    <a:pt x="1141658" y="635831"/>
                  </a:cubicBezTo>
                  <a:lnTo>
                    <a:pt x="128433" y="635831"/>
                  </a:lnTo>
                  <a:cubicBezTo>
                    <a:pt x="57502" y="635831"/>
                    <a:pt x="0" y="578329"/>
                    <a:pt x="0" y="507398"/>
                  </a:cubicBezTo>
                  <a:lnTo>
                    <a:pt x="0" y="128433"/>
                  </a:lnTo>
                  <a:cubicBezTo>
                    <a:pt x="0" y="57502"/>
                    <a:pt x="57502" y="0"/>
                    <a:pt x="128433" y="0"/>
                  </a:cubicBezTo>
                  <a:close/>
                </a:path>
              </a:pathLst>
            </a:custGeom>
            <a:solidFill>
              <a:srgbClr val="60C7F6"/>
            </a:solidFill>
            <a:ln w="47625" cap="rnd" cmpd="sng">
              <a:solidFill>
                <a:srgbClr val="7A3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5"/>
            <p:cNvSpPr txBox="1"/>
            <p:nvPr/>
          </p:nvSpPr>
          <p:spPr>
            <a:xfrm>
              <a:off x="0" y="-190500"/>
              <a:ext cx="1270091" cy="82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" name="Google Shape;728;p15"/>
          <p:cNvGrpSpPr/>
          <p:nvPr/>
        </p:nvGrpSpPr>
        <p:grpSpPr>
          <a:xfrm>
            <a:off x="558624" y="2326373"/>
            <a:ext cx="1852505" cy="1852505"/>
            <a:chOff x="0" y="0"/>
            <a:chExt cx="812800" cy="812800"/>
          </a:xfrm>
        </p:grpSpPr>
        <p:sp>
          <p:nvSpPr>
            <p:cNvPr id="729" name="Google Shape;729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475" tIns="28475" rIns="28475" bIns="284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1" name="Google Shape;731;p15"/>
          <p:cNvSpPr/>
          <p:nvPr/>
        </p:nvSpPr>
        <p:spPr>
          <a:xfrm>
            <a:off x="628123" y="2395872"/>
            <a:ext cx="1713507" cy="1713507"/>
          </a:xfrm>
          <a:custGeom>
            <a:avLst/>
            <a:gdLst/>
            <a:ahLst/>
            <a:cxnLst/>
            <a:rect l="l" t="t" r="r" b="b"/>
            <a:pathLst>
              <a:path w="1713507" h="1713507" extrusionOk="0">
                <a:moveTo>
                  <a:pt x="0" y="0"/>
                </a:moveTo>
                <a:lnTo>
                  <a:pt x="1713507" y="0"/>
                </a:lnTo>
                <a:lnTo>
                  <a:pt x="1713507" y="1713507"/>
                </a:lnTo>
                <a:lnTo>
                  <a:pt x="0" y="171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grpSp>
        <p:nvGrpSpPr>
          <p:cNvPr id="732" name="Google Shape;732;p15"/>
          <p:cNvGrpSpPr/>
          <p:nvPr/>
        </p:nvGrpSpPr>
        <p:grpSpPr>
          <a:xfrm>
            <a:off x="770866" y="2538615"/>
            <a:ext cx="1428020" cy="1428020"/>
            <a:chOff x="0" y="0"/>
            <a:chExt cx="812800" cy="812800"/>
          </a:xfrm>
        </p:grpSpPr>
        <p:sp>
          <p:nvSpPr>
            <p:cNvPr id="733" name="Google Shape;733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w="219075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475" tIns="28475" rIns="28475" bIns="284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5" name="Google Shape;735;p15"/>
          <p:cNvGrpSpPr/>
          <p:nvPr/>
        </p:nvGrpSpPr>
        <p:grpSpPr>
          <a:xfrm>
            <a:off x="6430679" y="2326373"/>
            <a:ext cx="1852505" cy="1852505"/>
            <a:chOff x="0" y="0"/>
            <a:chExt cx="812800" cy="812800"/>
          </a:xfrm>
        </p:grpSpPr>
        <p:sp>
          <p:nvSpPr>
            <p:cNvPr id="736" name="Google Shape;736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475" tIns="28475" rIns="28475" bIns="284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8" name="Google Shape;738;p15"/>
          <p:cNvSpPr/>
          <p:nvPr/>
        </p:nvSpPr>
        <p:spPr>
          <a:xfrm>
            <a:off x="6500178" y="2395872"/>
            <a:ext cx="1713507" cy="1713507"/>
          </a:xfrm>
          <a:custGeom>
            <a:avLst/>
            <a:gdLst/>
            <a:ahLst/>
            <a:cxnLst/>
            <a:rect l="l" t="t" r="r" b="b"/>
            <a:pathLst>
              <a:path w="1713507" h="1713507" extrusionOk="0">
                <a:moveTo>
                  <a:pt x="0" y="0"/>
                </a:moveTo>
                <a:lnTo>
                  <a:pt x="1713507" y="0"/>
                </a:lnTo>
                <a:lnTo>
                  <a:pt x="1713507" y="1713507"/>
                </a:lnTo>
                <a:lnTo>
                  <a:pt x="0" y="171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grpSp>
        <p:nvGrpSpPr>
          <p:cNvPr id="739" name="Google Shape;739;p15"/>
          <p:cNvGrpSpPr/>
          <p:nvPr/>
        </p:nvGrpSpPr>
        <p:grpSpPr>
          <a:xfrm>
            <a:off x="6642921" y="2538615"/>
            <a:ext cx="1428020" cy="1428020"/>
            <a:chOff x="0" y="0"/>
            <a:chExt cx="812800" cy="812800"/>
          </a:xfrm>
        </p:grpSpPr>
        <p:sp>
          <p:nvSpPr>
            <p:cNvPr id="740" name="Google Shape;740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w="219075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475" tIns="28475" rIns="28475" bIns="284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2" name="Google Shape;742;p15"/>
          <p:cNvGrpSpPr/>
          <p:nvPr/>
        </p:nvGrpSpPr>
        <p:grpSpPr>
          <a:xfrm>
            <a:off x="12131351" y="2326373"/>
            <a:ext cx="1852505" cy="1852505"/>
            <a:chOff x="0" y="0"/>
            <a:chExt cx="812800" cy="812800"/>
          </a:xfrm>
        </p:grpSpPr>
        <p:sp>
          <p:nvSpPr>
            <p:cNvPr id="743" name="Google Shape;743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475" tIns="28475" rIns="28475" bIns="284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5" name="Google Shape;745;p15"/>
          <p:cNvSpPr/>
          <p:nvPr/>
        </p:nvSpPr>
        <p:spPr>
          <a:xfrm>
            <a:off x="12200850" y="2395872"/>
            <a:ext cx="1713507" cy="1713507"/>
          </a:xfrm>
          <a:custGeom>
            <a:avLst/>
            <a:gdLst/>
            <a:ahLst/>
            <a:cxnLst/>
            <a:rect l="l" t="t" r="r" b="b"/>
            <a:pathLst>
              <a:path w="1713507" h="1713507" extrusionOk="0">
                <a:moveTo>
                  <a:pt x="0" y="0"/>
                </a:moveTo>
                <a:lnTo>
                  <a:pt x="1713507" y="0"/>
                </a:lnTo>
                <a:lnTo>
                  <a:pt x="1713507" y="1713507"/>
                </a:lnTo>
                <a:lnTo>
                  <a:pt x="0" y="1713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grpSp>
        <p:nvGrpSpPr>
          <p:cNvPr id="746" name="Google Shape;746;p15"/>
          <p:cNvGrpSpPr/>
          <p:nvPr/>
        </p:nvGrpSpPr>
        <p:grpSpPr>
          <a:xfrm>
            <a:off x="12343593" y="2538615"/>
            <a:ext cx="1428020" cy="1428020"/>
            <a:chOff x="0" y="0"/>
            <a:chExt cx="812800" cy="812800"/>
          </a:xfrm>
        </p:grpSpPr>
        <p:sp>
          <p:nvSpPr>
            <p:cNvPr id="747" name="Google Shape;747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w="219075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475" tIns="28475" rIns="28475" bIns="28475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0" name="Google Shape;780;p15"/>
          <p:cNvGrpSpPr/>
          <p:nvPr/>
        </p:nvGrpSpPr>
        <p:grpSpPr>
          <a:xfrm>
            <a:off x="11093553" y="9485322"/>
            <a:ext cx="3114596" cy="80027"/>
            <a:chOff x="0" y="0"/>
            <a:chExt cx="4152794" cy="106703"/>
          </a:xfrm>
        </p:grpSpPr>
        <p:grpSp>
          <p:nvGrpSpPr>
            <p:cNvPr id="781" name="Google Shape;781;p15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782" name="Google Shape;78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4" name="Google Shape;784;p15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785" name="Google Shape;785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7" name="Google Shape;787;p15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788" name="Google Shape;78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0" name="Google Shape;790;p15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791" name="Google Shape;791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3" name="Google Shape;793;p15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16" name="Google Shape;816;p15"/>
          <p:cNvSpPr txBox="1"/>
          <p:nvPr/>
        </p:nvSpPr>
        <p:spPr>
          <a:xfrm>
            <a:off x="903534" y="837839"/>
            <a:ext cx="16474458" cy="107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 dirty="0" err="1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Funciones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17" name="Google Shape;817;p15"/>
          <p:cNvSpPr txBox="1"/>
          <p:nvPr/>
        </p:nvSpPr>
        <p:spPr>
          <a:xfrm>
            <a:off x="1642223" y="4430535"/>
            <a:ext cx="3158823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Gestion de Clinicas</a:t>
            </a:r>
            <a:endParaRPr dirty="0"/>
          </a:p>
        </p:txBody>
      </p:sp>
      <p:sp>
        <p:nvSpPr>
          <p:cNvPr id="818" name="Google Shape;818;p15"/>
          <p:cNvSpPr txBox="1"/>
          <p:nvPr/>
        </p:nvSpPr>
        <p:spPr>
          <a:xfrm>
            <a:off x="6746386" y="4235192"/>
            <a:ext cx="4599189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i="0" u="none" strike="noStrike" cap="none" dirty="0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Visualización de Datos en Tiempo Real</a:t>
            </a:r>
            <a:endParaRPr dirty="0"/>
          </a:p>
        </p:txBody>
      </p:sp>
      <p:sp>
        <p:nvSpPr>
          <p:cNvPr id="819" name="Google Shape;819;p15"/>
          <p:cNvSpPr txBox="1"/>
          <p:nvPr/>
        </p:nvSpPr>
        <p:spPr>
          <a:xfrm>
            <a:off x="12302801" y="4430535"/>
            <a:ext cx="489754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err="1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Automatización</a:t>
            </a:r>
            <a:r>
              <a:rPr lang="en-US" sz="2800" b="1" i="0" u="none" strike="noStrike" cap="none" dirty="0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 de </a:t>
            </a:r>
            <a:r>
              <a:rPr lang="en-US" sz="2800" b="1" i="0" u="none" strike="noStrike" cap="none" dirty="0" err="1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Alertas</a:t>
            </a:r>
            <a:endParaRPr dirty="0"/>
          </a:p>
        </p:txBody>
      </p:sp>
      <p:sp>
        <p:nvSpPr>
          <p:cNvPr id="820" name="Google Shape;820;p15"/>
          <p:cNvSpPr txBox="1"/>
          <p:nvPr/>
        </p:nvSpPr>
        <p:spPr>
          <a:xfrm>
            <a:off x="1272002" y="5805198"/>
            <a:ext cx="40974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Pacientes, Doctores, </a:t>
            </a:r>
            <a:r>
              <a:rPr lang="es-ES" sz="2100" b="0" i="0" u="none" strike="noStrike" cap="none" dirty="0" err="1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etc</a:t>
            </a:r>
            <a:r>
              <a:rPr lang="es-E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: Permite administrar datos de manera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estructurada y accesible.</a:t>
            </a:r>
            <a:endParaRPr lang="en-US" dirty="0"/>
          </a:p>
        </p:txBody>
      </p:sp>
      <p:sp>
        <p:nvSpPr>
          <p:cNvPr id="821" name="Google Shape;821;p15"/>
          <p:cNvSpPr txBox="1"/>
          <p:nvPr/>
        </p:nvSpPr>
        <p:spPr>
          <a:xfrm>
            <a:off x="7034721" y="5805198"/>
            <a:ext cx="39336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Usa gráficos dinámicos y tablas interactivas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para facilitar la toma de decisiones.</a:t>
            </a:r>
            <a:endParaRPr dirty="0"/>
          </a:p>
        </p:txBody>
      </p:sp>
      <p:sp>
        <p:nvSpPr>
          <p:cNvPr id="822" name="Google Shape;822;p15"/>
          <p:cNvSpPr txBox="1"/>
          <p:nvPr/>
        </p:nvSpPr>
        <p:spPr>
          <a:xfrm>
            <a:off x="12887052" y="5805198"/>
            <a:ext cx="37965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Notificaciones</a:t>
            </a:r>
            <a:r>
              <a:rPr lang="en-U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b="0" i="0" u="none" strike="noStrike" cap="none" dirty="0" err="1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sobre</a:t>
            </a:r>
            <a:r>
              <a:rPr lang="en-U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b="0" i="0" u="none" strike="noStrike" cap="none" dirty="0" err="1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eventos</a:t>
            </a:r>
            <a:r>
              <a:rPr lang="en-U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b="0" i="0" u="none" strike="noStrike" cap="none" dirty="0" err="1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críticos</a:t>
            </a:r>
            <a:r>
              <a:rPr lang="en-U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b="0" i="0" u="none" strike="noStrike" cap="none" dirty="0" err="1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en-U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b="0" i="0" u="none" strike="noStrike" cap="none" dirty="0" err="1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citas</a:t>
            </a:r>
            <a:r>
              <a:rPr lang="en-U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b="0" i="0" u="none" strike="noStrike" cap="none" dirty="0" err="1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próximas</a:t>
            </a:r>
            <a:r>
              <a:rPr lang="en-U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en-US" sz="2100" b="0" i="0" u="none" strike="noStrike" cap="none" dirty="0" err="1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escasez</a:t>
            </a:r>
            <a:r>
              <a:rPr lang="en-U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de material.</a:t>
            </a:r>
            <a:endParaRPr dirty="0"/>
          </a:p>
        </p:txBody>
      </p:sp>
      <p:pic>
        <p:nvPicPr>
          <p:cNvPr id="823" name="Google Shape;82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330038" y="8365458"/>
            <a:ext cx="4097450" cy="163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0576" y="2682985"/>
            <a:ext cx="861500" cy="1127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7117" y="2743516"/>
            <a:ext cx="1010200" cy="1089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515009" y="2615961"/>
            <a:ext cx="975425" cy="1018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oogle Shape;835;p16"/>
          <p:cNvGrpSpPr/>
          <p:nvPr/>
        </p:nvGrpSpPr>
        <p:grpSpPr>
          <a:xfrm>
            <a:off x="1861920" y="3421062"/>
            <a:ext cx="5951914" cy="2169971"/>
            <a:chOff x="0" y="-190500"/>
            <a:chExt cx="1567582" cy="571515"/>
          </a:xfrm>
          <a:solidFill>
            <a:schemeClr val="accent4">
              <a:lumMod val="50000"/>
            </a:schemeClr>
          </a:solidFill>
        </p:grpSpPr>
        <p:sp>
          <p:nvSpPr>
            <p:cNvPr id="836" name="Google Shape;836;p16"/>
            <p:cNvSpPr/>
            <p:nvPr/>
          </p:nvSpPr>
          <p:spPr>
            <a:xfrm>
              <a:off x="0" y="0"/>
              <a:ext cx="1567582" cy="381015"/>
            </a:xfrm>
            <a:custGeom>
              <a:avLst/>
              <a:gdLst/>
              <a:ahLst/>
              <a:cxnLst/>
              <a:rect l="l" t="t" r="r" b="b"/>
              <a:pathLst>
                <a:path w="1567582" h="381015" extrusionOk="0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 txBox="1"/>
            <p:nvPr/>
          </p:nvSpPr>
          <p:spPr>
            <a:xfrm>
              <a:off x="0" y="-190500"/>
              <a:ext cx="1567582" cy="57151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16"/>
          <p:cNvGrpSpPr/>
          <p:nvPr/>
        </p:nvGrpSpPr>
        <p:grpSpPr>
          <a:xfrm>
            <a:off x="10856697" y="3421062"/>
            <a:ext cx="5951914" cy="2169971"/>
            <a:chOff x="0" y="-190500"/>
            <a:chExt cx="1567582" cy="571515"/>
          </a:xfrm>
          <a:solidFill>
            <a:schemeClr val="accent4">
              <a:lumMod val="50000"/>
            </a:schemeClr>
          </a:solidFill>
        </p:grpSpPr>
        <p:sp>
          <p:nvSpPr>
            <p:cNvPr id="839" name="Google Shape;839;p16"/>
            <p:cNvSpPr/>
            <p:nvPr/>
          </p:nvSpPr>
          <p:spPr>
            <a:xfrm>
              <a:off x="0" y="0"/>
              <a:ext cx="1567582" cy="381015"/>
            </a:xfrm>
            <a:custGeom>
              <a:avLst/>
              <a:gdLst/>
              <a:ahLst/>
              <a:cxnLst/>
              <a:rect l="l" t="t" r="r" b="b"/>
              <a:pathLst>
                <a:path w="1567582" h="381015" extrusionOk="0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 txBox="1"/>
            <p:nvPr/>
          </p:nvSpPr>
          <p:spPr>
            <a:xfrm>
              <a:off x="0" y="-190500"/>
              <a:ext cx="1567582" cy="57151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1" name="Google Shape;841;p16"/>
          <p:cNvGrpSpPr/>
          <p:nvPr/>
        </p:nvGrpSpPr>
        <p:grpSpPr>
          <a:xfrm>
            <a:off x="10856697" y="6573691"/>
            <a:ext cx="5951914" cy="2169971"/>
            <a:chOff x="0" y="-190500"/>
            <a:chExt cx="1567582" cy="571515"/>
          </a:xfrm>
          <a:solidFill>
            <a:schemeClr val="accent4">
              <a:lumMod val="50000"/>
            </a:schemeClr>
          </a:solidFill>
        </p:grpSpPr>
        <p:sp>
          <p:nvSpPr>
            <p:cNvPr id="842" name="Google Shape;842;p16"/>
            <p:cNvSpPr/>
            <p:nvPr/>
          </p:nvSpPr>
          <p:spPr>
            <a:xfrm>
              <a:off x="0" y="0"/>
              <a:ext cx="1567582" cy="381015"/>
            </a:xfrm>
            <a:custGeom>
              <a:avLst/>
              <a:gdLst/>
              <a:ahLst/>
              <a:cxnLst/>
              <a:rect l="l" t="t" r="r" b="b"/>
              <a:pathLst>
                <a:path w="1567582" h="381015" extrusionOk="0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 txBox="1"/>
            <p:nvPr/>
          </p:nvSpPr>
          <p:spPr>
            <a:xfrm>
              <a:off x="0" y="-190500"/>
              <a:ext cx="1567582" cy="57151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16"/>
          <p:cNvGrpSpPr/>
          <p:nvPr/>
        </p:nvGrpSpPr>
        <p:grpSpPr>
          <a:xfrm>
            <a:off x="1861920" y="6573691"/>
            <a:ext cx="5951914" cy="2169971"/>
            <a:chOff x="0" y="-190500"/>
            <a:chExt cx="1567582" cy="571515"/>
          </a:xfrm>
          <a:solidFill>
            <a:schemeClr val="accent4">
              <a:lumMod val="50000"/>
            </a:schemeClr>
          </a:solidFill>
        </p:grpSpPr>
        <p:sp>
          <p:nvSpPr>
            <p:cNvPr id="845" name="Google Shape;845;p16"/>
            <p:cNvSpPr/>
            <p:nvPr/>
          </p:nvSpPr>
          <p:spPr>
            <a:xfrm>
              <a:off x="0" y="0"/>
              <a:ext cx="1567582" cy="381015"/>
            </a:xfrm>
            <a:custGeom>
              <a:avLst/>
              <a:gdLst/>
              <a:ahLst/>
              <a:cxnLst/>
              <a:rect l="l" t="t" r="r" b="b"/>
              <a:pathLst>
                <a:path w="1567582" h="381015" extrusionOk="0">
                  <a:moveTo>
                    <a:pt x="35120" y="0"/>
                  </a:moveTo>
                  <a:lnTo>
                    <a:pt x="1532462" y="0"/>
                  </a:lnTo>
                  <a:cubicBezTo>
                    <a:pt x="1551859" y="0"/>
                    <a:pt x="1567582" y="15724"/>
                    <a:pt x="1567582" y="35120"/>
                  </a:cubicBezTo>
                  <a:lnTo>
                    <a:pt x="1567582" y="345895"/>
                  </a:lnTo>
                  <a:cubicBezTo>
                    <a:pt x="1567582" y="355209"/>
                    <a:pt x="1563882" y="364142"/>
                    <a:pt x="1557296" y="370728"/>
                  </a:cubicBezTo>
                  <a:cubicBezTo>
                    <a:pt x="1550710" y="377315"/>
                    <a:pt x="1541777" y="381015"/>
                    <a:pt x="1532462" y="381015"/>
                  </a:cubicBezTo>
                  <a:lnTo>
                    <a:pt x="35120" y="381015"/>
                  </a:lnTo>
                  <a:cubicBezTo>
                    <a:pt x="15724" y="381015"/>
                    <a:pt x="0" y="365291"/>
                    <a:pt x="0" y="345895"/>
                  </a:cubicBezTo>
                  <a:lnTo>
                    <a:pt x="0" y="35120"/>
                  </a:lnTo>
                  <a:cubicBezTo>
                    <a:pt x="0" y="15724"/>
                    <a:pt x="15724" y="0"/>
                    <a:pt x="35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 txBox="1"/>
            <p:nvPr/>
          </p:nvSpPr>
          <p:spPr>
            <a:xfrm>
              <a:off x="0" y="-190500"/>
              <a:ext cx="1567582" cy="57151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47" name="Google Shape;8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4562" y="3126015"/>
            <a:ext cx="2368800" cy="23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4550" y="6278665"/>
            <a:ext cx="2368800" cy="23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288" y="6245578"/>
            <a:ext cx="2368800" cy="23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313" y="3126015"/>
            <a:ext cx="2368800" cy="236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" name="Google Shape;852;p16"/>
          <p:cNvGrpSpPr/>
          <p:nvPr/>
        </p:nvGrpSpPr>
        <p:grpSpPr>
          <a:xfrm>
            <a:off x="873224" y="3029942"/>
            <a:ext cx="2560946" cy="2560946"/>
            <a:chOff x="0" y="0"/>
            <a:chExt cx="812800" cy="812800"/>
          </a:xfrm>
          <a:noFill/>
        </p:grpSpPr>
        <p:sp>
          <p:nvSpPr>
            <p:cNvPr id="853" name="Google Shape;853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  <a:ln w="57150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9350" tIns="39350" rIns="39350" bIns="3935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5" name="Google Shape;855;p16"/>
          <p:cNvGrpSpPr/>
          <p:nvPr/>
        </p:nvGrpSpPr>
        <p:grpSpPr>
          <a:xfrm>
            <a:off x="1166633" y="3323351"/>
            <a:ext cx="1974128" cy="1974128"/>
            <a:chOff x="0" y="0"/>
            <a:chExt cx="812800" cy="812800"/>
          </a:xfrm>
        </p:grpSpPr>
        <p:sp>
          <p:nvSpPr>
            <p:cNvPr id="856" name="Google Shape;856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w="219075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350" tIns="39350" rIns="39350" bIns="3935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8" name="Google Shape;858;p16"/>
          <p:cNvGrpSpPr/>
          <p:nvPr/>
        </p:nvGrpSpPr>
        <p:grpSpPr>
          <a:xfrm>
            <a:off x="9798480" y="3029942"/>
            <a:ext cx="2560970" cy="2560970"/>
            <a:chOff x="0" y="0"/>
            <a:chExt cx="812800" cy="812800"/>
          </a:xfrm>
        </p:grpSpPr>
        <p:sp>
          <p:nvSpPr>
            <p:cNvPr id="859" name="Google Shape;859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350" tIns="39350" rIns="39350" bIns="3935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1" name="Google Shape;861;p16"/>
          <p:cNvGrpSpPr/>
          <p:nvPr/>
        </p:nvGrpSpPr>
        <p:grpSpPr>
          <a:xfrm>
            <a:off x="10091889" y="3323351"/>
            <a:ext cx="1974128" cy="1974128"/>
            <a:chOff x="0" y="0"/>
            <a:chExt cx="812800" cy="812800"/>
          </a:xfrm>
        </p:grpSpPr>
        <p:sp>
          <p:nvSpPr>
            <p:cNvPr id="862" name="Google Shape;862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w="219075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350" tIns="39350" rIns="39350" bIns="3935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4" name="Google Shape;864;p16"/>
          <p:cNvGrpSpPr/>
          <p:nvPr/>
        </p:nvGrpSpPr>
        <p:grpSpPr>
          <a:xfrm>
            <a:off x="873224" y="6182571"/>
            <a:ext cx="2560946" cy="2560946"/>
            <a:chOff x="0" y="0"/>
            <a:chExt cx="812800" cy="812800"/>
          </a:xfrm>
        </p:grpSpPr>
        <p:sp>
          <p:nvSpPr>
            <p:cNvPr id="865" name="Google Shape;86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350" tIns="39350" rIns="39350" bIns="3935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7" name="Google Shape;867;p16"/>
          <p:cNvGrpSpPr/>
          <p:nvPr/>
        </p:nvGrpSpPr>
        <p:grpSpPr>
          <a:xfrm>
            <a:off x="1166633" y="6475980"/>
            <a:ext cx="1974128" cy="1974128"/>
            <a:chOff x="0" y="0"/>
            <a:chExt cx="812800" cy="812800"/>
          </a:xfrm>
        </p:grpSpPr>
        <p:sp>
          <p:nvSpPr>
            <p:cNvPr id="868" name="Google Shape;868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w="219075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350" tIns="39350" rIns="39350" bIns="3935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0" name="Google Shape;870;p16"/>
          <p:cNvGrpSpPr/>
          <p:nvPr/>
        </p:nvGrpSpPr>
        <p:grpSpPr>
          <a:xfrm>
            <a:off x="9798480" y="6182571"/>
            <a:ext cx="2560946" cy="2560946"/>
            <a:chOff x="0" y="0"/>
            <a:chExt cx="812800" cy="812800"/>
          </a:xfrm>
        </p:grpSpPr>
        <p:sp>
          <p:nvSpPr>
            <p:cNvPr id="871" name="Google Shape;871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350" tIns="39350" rIns="39350" bIns="3935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16"/>
          <p:cNvGrpSpPr/>
          <p:nvPr/>
        </p:nvGrpSpPr>
        <p:grpSpPr>
          <a:xfrm>
            <a:off x="10091889" y="6475980"/>
            <a:ext cx="1974128" cy="1974128"/>
            <a:chOff x="0" y="0"/>
            <a:chExt cx="812800" cy="812800"/>
          </a:xfrm>
        </p:grpSpPr>
        <p:sp>
          <p:nvSpPr>
            <p:cNvPr id="874" name="Google Shape;874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w="219075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350" tIns="39350" rIns="39350" bIns="3935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1" name="Google Shape;881;p16"/>
          <p:cNvSpPr txBox="1"/>
          <p:nvPr/>
        </p:nvSpPr>
        <p:spPr>
          <a:xfrm>
            <a:off x="1028700" y="1387336"/>
            <a:ext cx="10779033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 err="1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Requisitos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82" name="Google Shape;882;p16"/>
          <p:cNvSpPr txBox="1"/>
          <p:nvPr/>
        </p:nvSpPr>
        <p:spPr>
          <a:xfrm>
            <a:off x="3434170" y="3487142"/>
            <a:ext cx="38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Base de Datos</a:t>
            </a:r>
            <a:endParaRPr dirty="0"/>
          </a:p>
        </p:txBody>
      </p:sp>
      <p:sp>
        <p:nvSpPr>
          <p:cNvPr id="883" name="Google Shape;883;p16"/>
          <p:cNvSpPr txBox="1"/>
          <p:nvPr/>
        </p:nvSpPr>
        <p:spPr>
          <a:xfrm>
            <a:off x="12593627" y="3335896"/>
            <a:ext cx="4796700" cy="538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 err="1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Gráficos</a:t>
            </a:r>
            <a:endParaRPr dirty="0"/>
          </a:p>
        </p:txBody>
      </p:sp>
      <p:sp>
        <p:nvSpPr>
          <p:cNvPr id="884" name="Google Shape;884;p16"/>
          <p:cNvSpPr txBox="1"/>
          <p:nvPr/>
        </p:nvSpPr>
        <p:spPr>
          <a:xfrm>
            <a:off x="3632852" y="6114908"/>
            <a:ext cx="2785500" cy="538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Backend</a:t>
            </a:r>
            <a:endParaRPr dirty="0"/>
          </a:p>
        </p:txBody>
      </p:sp>
      <p:sp>
        <p:nvSpPr>
          <p:cNvPr id="885" name="Google Shape;885;p16"/>
          <p:cNvSpPr txBox="1"/>
          <p:nvPr/>
        </p:nvSpPr>
        <p:spPr>
          <a:xfrm>
            <a:off x="12559451" y="6115896"/>
            <a:ext cx="4414200" cy="538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Frontend</a:t>
            </a:r>
            <a:endParaRPr dirty="0"/>
          </a:p>
        </p:txBody>
      </p:sp>
      <p:sp>
        <p:nvSpPr>
          <p:cNvPr id="886" name="Google Shape;886;p16"/>
          <p:cNvSpPr txBox="1"/>
          <p:nvPr/>
        </p:nvSpPr>
        <p:spPr>
          <a:xfrm>
            <a:off x="3602691" y="4261293"/>
            <a:ext cx="35253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Estructuras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optimizadas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gestionar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clínicas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citas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materiales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dirty="0"/>
          </a:p>
        </p:txBody>
      </p:sp>
      <p:sp>
        <p:nvSpPr>
          <p:cNvPr id="887" name="Google Shape;887;p16"/>
          <p:cNvSpPr txBox="1"/>
          <p:nvPr/>
        </p:nvSpPr>
        <p:spPr>
          <a:xfrm>
            <a:off x="12537936" y="4075990"/>
            <a:ext cx="352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epresentación visual de estadísticas clave.</a:t>
            </a:r>
            <a:endParaRPr dirty="0"/>
          </a:p>
        </p:txBody>
      </p:sp>
      <p:sp>
        <p:nvSpPr>
          <p:cNvPr id="888" name="Google Shape;888;p16"/>
          <p:cNvSpPr txBox="1"/>
          <p:nvPr/>
        </p:nvSpPr>
        <p:spPr>
          <a:xfrm>
            <a:off x="3588288" y="6886004"/>
            <a:ext cx="3897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rocesar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servir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datos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lang="en-US" dirty="0"/>
          </a:p>
        </p:txBody>
      </p:sp>
      <p:sp>
        <p:nvSpPr>
          <p:cNvPr id="889" name="Google Shape;889;p16"/>
          <p:cNvSpPr txBox="1"/>
          <p:nvPr/>
        </p:nvSpPr>
        <p:spPr>
          <a:xfrm>
            <a:off x="12503445" y="6987697"/>
            <a:ext cx="3897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2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ctualizar información en </a:t>
            </a:r>
          </a:p>
          <a:p>
            <a:pPr lvl="0"/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tiempo real.</a:t>
            </a:r>
            <a:endParaRPr dirty="0"/>
          </a:p>
        </p:txBody>
      </p:sp>
      <p:pic>
        <p:nvPicPr>
          <p:cNvPr id="921" name="Google Shape;9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5975" y="3553682"/>
            <a:ext cx="975425" cy="1418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0209" y="6747674"/>
            <a:ext cx="1247000" cy="125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55462" y="6851703"/>
            <a:ext cx="1247000" cy="122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5450" y="3603354"/>
            <a:ext cx="1247000" cy="141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916750" y="1387336"/>
            <a:ext cx="4950862" cy="15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9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142" y="2959800"/>
            <a:ext cx="2152670" cy="4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6655" y="5281346"/>
            <a:ext cx="1174145" cy="2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3805" y="7381350"/>
            <a:ext cx="1980196" cy="41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9" name="Google Shape;989;p18"/>
          <p:cNvGrpSpPr/>
          <p:nvPr/>
        </p:nvGrpSpPr>
        <p:grpSpPr>
          <a:xfrm>
            <a:off x="8035873" y="1747363"/>
            <a:ext cx="8771738" cy="2196764"/>
            <a:chOff x="0" y="-190500"/>
            <a:chExt cx="2310252" cy="578572"/>
          </a:xfrm>
        </p:grpSpPr>
        <p:sp>
          <p:nvSpPr>
            <p:cNvPr id="990" name="Google Shape;990;p18"/>
            <p:cNvSpPr/>
            <p:nvPr/>
          </p:nvSpPr>
          <p:spPr>
            <a:xfrm>
              <a:off x="0" y="0"/>
              <a:ext cx="2310252" cy="388072"/>
            </a:xfrm>
            <a:custGeom>
              <a:avLst/>
              <a:gdLst/>
              <a:ahLst/>
              <a:cxnLst/>
              <a:rect l="l" t="t" r="r" b="b"/>
              <a:pathLst>
                <a:path w="2310252" h="388072" extrusionOk="0">
                  <a:moveTo>
                    <a:pt x="23830" y="0"/>
                  </a:moveTo>
                  <a:lnTo>
                    <a:pt x="2286422" y="0"/>
                  </a:lnTo>
                  <a:cubicBezTo>
                    <a:pt x="2299583" y="0"/>
                    <a:pt x="2310252" y="10669"/>
                    <a:pt x="2310252" y="23830"/>
                  </a:cubicBezTo>
                  <a:lnTo>
                    <a:pt x="2310252" y="364242"/>
                  </a:lnTo>
                  <a:cubicBezTo>
                    <a:pt x="2310252" y="377403"/>
                    <a:pt x="2299583" y="388072"/>
                    <a:pt x="2286422" y="388072"/>
                  </a:cubicBezTo>
                  <a:lnTo>
                    <a:pt x="23830" y="388072"/>
                  </a:lnTo>
                  <a:cubicBezTo>
                    <a:pt x="17510" y="388072"/>
                    <a:pt x="11449" y="385561"/>
                    <a:pt x="6980" y="381092"/>
                  </a:cubicBezTo>
                  <a:cubicBezTo>
                    <a:pt x="2511" y="376623"/>
                    <a:pt x="0" y="370562"/>
                    <a:pt x="0" y="364242"/>
                  </a:cubicBezTo>
                  <a:lnTo>
                    <a:pt x="0" y="23830"/>
                  </a:lnTo>
                  <a:cubicBezTo>
                    <a:pt x="0" y="10669"/>
                    <a:pt x="10669" y="0"/>
                    <a:pt x="2383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 txBox="1"/>
            <p:nvPr/>
          </p:nvSpPr>
          <p:spPr>
            <a:xfrm>
              <a:off x="0" y="-190500"/>
              <a:ext cx="2310252" cy="578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2" name="Google Shape;992;p18"/>
          <p:cNvGrpSpPr/>
          <p:nvPr/>
        </p:nvGrpSpPr>
        <p:grpSpPr>
          <a:xfrm>
            <a:off x="8050587" y="6164355"/>
            <a:ext cx="8771738" cy="2196764"/>
            <a:chOff x="0" y="-190500"/>
            <a:chExt cx="2310252" cy="578572"/>
          </a:xfrm>
        </p:grpSpPr>
        <p:sp>
          <p:nvSpPr>
            <p:cNvPr id="993" name="Google Shape;993;p18"/>
            <p:cNvSpPr/>
            <p:nvPr/>
          </p:nvSpPr>
          <p:spPr>
            <a:xfrm>
              <a:off x="0" y="0"/>
              <a:ext cx="2310252" cy="388072"/>
            </a:xfrm>
            <a:custGeom>
              <a:avLst/>
              <a:gdLst/>
              <a:ahLst/>
              <a:cxnLst/>
              <a:rect l="l" t="t" r="r" b="b"/>
              <a:pathLst>
                <a:path w="2310252" h="388072" extrusionOk="0">
                  <a:moveTo>
                    <a:pt x="23830" y="0"/>
                  </a:moveTo>
                  <a:lnTo>
                    <a:pt x="2286422" y="0"/>
                  </a:lnTo>
                  <a:cubicBezTo>
                    <a:pt x="2299583" y="0"/>
                    <a:pt x="2310252" y="10669"/>
                    <a:pt x="2310252" y="23830"/>
                  </a:cubicBezTo>
                  <a:lnTo>
                    <a:pt x="2310252" y="364242"/>
                  </a:lnTo>
                  <a:cubicBezTo>
                    <a:pt x="2310252" y="377403"/>
                    <a:pt x="2299583" y="388072"/>
                    <a:pt x="2286422" y="388072"/>
                  </a:cubicBezTo>
                  <a:lnTo>
                    <a:pt x="23830" y="388072"/>
                  </a:lnTo>
                  <a:cubicBezTo>
                    <a:pt x="17510" y="388072"/>
                    <a:pt x="11449" y="385561"/>
                    <a:pt x="6980" y="381092"/>
                  </a:cubicBezTo>
                  <a:cubicBezTo>
                    <a:pt x="2511" y="376623"/>
                    <a:pt x="0" y="370562"/>
                    <a:pt x="0" y="364242"/>
                  </a:cubicBezTo>
                  <a:lnTo>
                    <a:pt x="0" y="23830"/>
                  </a:lnTo>
                  <a:cubicBezTo>
                    <a:pt x="0" y="10669"/>
                    <a:pt x="10669" y="0"/>
                    <a:pt x="23830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 txBox="1"/>
            <p:nvPr/>
          </p:nvSpPr>
          <p:spPr>
            <a:xfrm>
              <a:off x="0" y="-190500"/>
              <a:ext cx="2310252" cy="578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18"/>
          <p:cNvGrpSpPr/>
          <p:nvPr/>
        </p:nvGrpSpPr>
        <p:grpSpPr>
          <a:xfrm>
            <a:off x="8364755" y="3982823"/>
            <a:ext cx="8961889" cy="2196764"/>
            <a:chOff x="0" y="-190500"/>
            <a:chExt cx="2360333" cy="578572"/>
          </a:xfrm>
        </p:grpSpPr>
        <p:sp>
          <p:nvSpPr>
            <p:cNvPr id="996" name="Google Shape;996;p18"/>
            <p:cNvSpPr/>
            <p:nvPr/>
          </p:nvSpPr>
          <p:spPr>
            <a:xfrm>
              <a:off x="0" y="0"/>
              <a:ext cx="2360333" cy="388072"/>
            </a:xfrm>
            <a:custGeom>
              <a:avLst/>
              <a:gdLst/>
              <a:ahLst/>
              <a:cxnLst/>
              <a:rect l="l" t="t" r="r" b="b"/>
              <a:pathLst>
                <a:path w="2360333" h="388072" extrusionOk="0">
                  <a:moveTo>
                    <a:pt x="23325" y="0"/>
                  </a:moveTo>
                  <a:lnTo>
                    <a:pt x="2337009" y="0"/>
                  </a:lnTo>
                  <a:cubicBezTo>
                    <a:pt x="2343195" y="0"/>
                    <a:pt x="2349127" y="2457"/>
                    <a:pt x="2353501" y="6832"/>
                  </a:cubicBezTo>
                  <a:cubicBezTo>
                    <a:pt x="2357876" y="11206"/>
                    <a:pt x="2360333" y="17138"/>
                    <a:pt x="2360333" y="23325"/>
                  </a:cubicBezTo>
                  <a:lnTo>
                    <a:pt x="2360333" y="364747"/>
                  </a:lnTo>
                  <a:cubicBezTo>
                    <a:pt x="2360333" y="377629"/>
                    <a:pt x="2349890" y="388072"/>
                    <a:pt x="2337009" y="388072"/>
                  </a:cubicBezTo>
                  <a:lnTo>
                    <a:pt x="23325" y="388072"/>
                  </a:lnTo>
                  <a:cubicBezTo>
                    <a:pt x="10443" y="388072"/>
                    <a:pt x="0" y="377629"/>
                    <a:pt x="0" y="364747"/>
                  </a:cubicBezTo>
                  <a:lnTo>
                    <a:pt x="0" y="23325"/>
                  </a:lnTo>
                  <a:cubicBezTo>
                    <a:pt x="0" y="10443"/>
                    <a:pt x="10443" y="0"/>
                    <a:pt x="23325" y="0"/>
                  </a:cubicBezTo>
                  <a:close/>
                </a:path>
              </a:pathLst>
            </a:custGeom>
            <a:solidFill>
              <a:srgbClr val="7A3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 txBox="1"/>
            <p:nvPr/>
          </p:nvSpPr>
          <p:spPr>
            <a:xfrm>
              <a:off x="0" y="-190500"/>
              <a:ext cx="2360333" cy="578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9" name="Google Shape;999;p18"/>
          <p:cNvGrpSpPr/>
          <p:nvPr/>
        </p:nvGrpSpPr>
        <p:grpSpPr>
          <a:xfrm>
            <a:off x="1028700" y="2524476"/>
            <a:ext cx="5836643" cy="5836643"/>
            <a:chOff x="0" y="0"/>
            <a:chExt cx="7782191" cy="7782191"/>
          </a:xfrm>
        </p:grpSpPr>
        <p:grpSp>
          <p:nvGrpSpPr>
            <p:cNvPr id="1000" name="Google Shape;1000;p18"/>
            <p:cNvGrpSpPr/>
            <p:nvPr/>
          </p:nvGrpSpPr>
          <p:grpSpPr>
            <a:xfrm>
              <a:off x="0" y="0"/>
              <a:ext cx="7782191" cy="7782191"/>
              <a:chOff x="0" y="0"/>
              <a:chExt cx="812800" cy="812800"/>
            </a:xfrm>
          </p:grpSpPr>
          <p:sp>
            <p:nvSpPr>
              <p:cNvPr id="1001" name="Google Shape;10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 cmpd="sng">
                <a:solidFill>
                  <a:srgbClr val="7A329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02" name="Google Shape;10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3" name="Google Shape;1003;p18"/>
            <p:cNvGrpSpPr/>
            <p:nvPr/>
          </p:nvGrpSpPr>
          <p:grpSpPr>
            <a:xfrm>
              <a:off x="891610" y="891610"/>
              <a:ext cx="5998971" cy="5998971"/>
              <a:chOff x="0" y="0"/>
              <a:chExt cx="812800" cy="812800"/>
            </a:xfrm>
          </p:grpSpPr>
          <p:sp>
            <p:nvSpPr>
              <p:cNvPr id="1004" name="Google Shape;10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3294"/>
              </a:solidFill>
              <a:ln w="219075" cap="sq" cmpd="sng">
                <a:solidFill>
                  <a:srgbClr val="7A329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05" name="Google Shape;10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6" name="Google Shape;1006;p18"/>
          <p:cNvGrpSpPr/>
          <p:nvPr/>
        </p:nvGrpSpPr>
        <p:grpSpPr>
          <a:xfrm>
            <a:off x="7455034" y="2470667"/>
            <a:ext cx="1473460" cy="1473460"/>
            <a:chOff x="0" y="0"/>
            <a:chExt cx="1964614" cy="1964614"/>
          </a:xfrm>
        </p:grpSpPr>
        <p:grpSp>
          <p:nvGrpSpPr>
            <p:cNvPr id="1007" name="Google Shape;1007;p18"/>
            <p:cNvGrpSpPr/>
            <p:nvPr/>
          </p:nvGrpSpPr>
          <p:grpSpPr>
            <a:xfrm>
              <a:off x="0" y="0"/>
              <a:ext cx="1964614" cy="1964614"/>
              <a:chOff x="0" y="0"/>
              <a:chExt cx="812800" cy="812800"/>
            </a:xfrm>
          </p:grpSpPr>
          <p:sp>
            <p:nvSpPr>
              <p:cNvPr id="1008" name="Google Shape;10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7A329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10" name="Google Shape;1010;p18"/>
            <p:cNvSpPr/>
            <p:nvPr/>
          </p:nvSpPr>
          <p:spPr>
            <a:xfrm>
              <a:off x="73705" y="73705"/>
              <a:ext cx="1817204" cy="1817204"/>
            </a:xfrm>
            <a:custGeom>
              <a:avLst/>
              <a:gdLst/>
              <a:ahLst/>
              <a:cxnLst/>
              <a:rect l="l" t="t" r="r" b="b"/>
              <a:pathLst>
                <a:path w="1817204" h="1817204" extrusionOk="0">
                  <a:moveTo>
                    <a:pt x="0" y="0"/>
                  </a:moveTo>
                  <a:lnTo>
                    <a:pt x="1817204" y="0"/>
                  </a:lnTo>
                  <a:lnTo>
                    <a:pt x="1817204" y="1817204"/>
                  </a:lnTo>
                  <a:lnTo>
                    <a:pt x="0" y="18172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grpSp>
          <p:nvGrpSpPr>
            <p:cNvPr id="1011" name="Google Shape;1011;p18"/>
            <p:cNvGrpSpPr/>
            <p:nvPr/>
          </p:nvGrpSpPr>
          <p:grpSpPr>
            <a:xfrm>
              <a:off x="225087" y="225087"/>
              <a:ext cx="1514440" cy="1514440"/>
              <a:chOff x="0" y="0"/>
              <a:chExt cx="812800" cy="812800"/>
            </a:xfrm>
          </p:grpSpPr>
          <p:sp>
            <p:nvSpPr>
              <p:cNvPr id="1012" name="Google Shape;101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3294"/>
              </a:solidFill>
              <a:ln w="219075" cap="sq" cmpd="sng">
                <a:solidFill>
                  <a:srgbClr val="7A329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4" name="Google Shape;1014;p18"/>
          <p:cNvGrpSpPr/>
          <p:nvPr/>
        </p:nvGrpSpPr>
        <p:grpSpPr>
          <a:xfrm>
            <a:off x="7455034" y="6887659"/>
            <a:ext cx="1473460" cy="1473460"/>
            <a:chOff x="0" y="0"/>
            <a:chExt cx="812800" cy="812800"/>
          </a:xfrm>
        </p:grpSpPr>
        <p:sp>
          <p:nvSpPr>
            <p:cNvPr id="1015" name="Google Shape;1015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650" tIns="22650" rIns="22650" bIns="2265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7" name="Google Shape;1017;p18"/>
          <p:cNvSpPr/>
          <p:nvPr/>
        </p:nvSpPr>
        <p:spPr>
          <a:xfrm>
            <a:off x="7510313" y="6942937"/>
            <a:ext cx="1362903" cy="1362903"/>
          </a:xfrm>
          <a:custGeom>
            <a:avLst/>
            <a:gdLst/>
            <a:ahLst/>
            <a:cxnLst/>
            <a:rect l="l" t="t" r="r" b="b"/>
            <a:pathLst>
              <a:path w="1362903" h="1362903" extrusionOk="0">
                <a:moveTo>
                  <a:pt x="0" y="0"/>
                </a:moveTo>
                <a:lnTo>
                  <a:pt x="1362903" y="0"/>
                </a:lnTo>
                <a:lnTo>
                  <a:pt x="1362903" y="1362904"/>
                </a:lnTo>
                <a:lnTo>
                  <a:pt x="0" y="13629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grpSp>
        <p:nvGrpSpPr>
          <p:cNvPr id="1018" name="Google Shape;1018;p18"/>
          <p:cNvGrpSpPr/>
          <p:nvPr/>
        </p:nvGrpSpPr>
        <p:grpSpPr>
          <a:xfrm>
            <a:off x="7623849" y="7056474"/>
            <a:ext cx="1135830" cy="1135830"/>
            <a:chOff x="0" y="0"/>
            <a:chExt cx="812800" cy="812800"/>
          </a:xfrm>
        </p:grpSpPr>
        <p:sp>
          <p:nvSpPr>
            <p:cNvPr id="1019" name="Google Shape;1019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w="219075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650" tIns="22650" rIns="22650" bIns="2265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1" name="Google Shape;1021;p18"/>
          <p:cNvGrpSpPr/>
          <p:nvPr/>
        </p:nvGrpSpPr>
        <p:grpSpPr>
          <a:xfrm>
            <a:off x="7908100" y="4706067"/>
            <a:ext cx="1473460" cy="1473460"/>
            <a:chOff x="0" y="0"/>
            <a:chExt cx="812800" cy="812800"/>
          </a:xfrm>
        </p:grpSpPr>
        <p:sp>
          <p:nvSpPr>
            <p:cNvPr id="1022" name="Google Shape;1022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650" tIns="22650" rIns="22650" bIns="2265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4" name="Google Shape;1024;p18"/>
          <p:cNvSpPr/>
          <p:nvPr/>
        </p:nvSpPr>
        <p:spPr>
          <a:xfrm>
            <a:off x="7963379" y="4761346"/>
            <a:ext cx="1362903" cy="1362903"/>
          </a:xfrm>
          <a:custGeom>
            <a:avLst/>
            <a:gdLst/>
            <a:ahLst/>
            <a:cxnLst/>
            <a:rect l="l" t="t" r="r" b="b"/>
            <a:pathLst>
              <a:path w="1362903" h="1362903" extrusionOk="0">
                <a:moveTo>
                  <a:pt x="0" y="0"/>
                </a:moveTo>
                <a:lnTo>
                  <a:pt x="1362903" y="0"/>
                </a:lnTo>
                <a:lnTo>
                  <a:pt x="1362903" y="1362903"/>
                </a:lnTo>
                <a:lnTo>
                  <a:pt x="0" y="13629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grpSp>
        <p:nvGrpSpPr>
          <p:cNvPr id="1025" name="Google Shape;1025;p18"/>
          <p:cNvGrpSpPr/>
          <p:nvPr/>
        </p:nvGrpSpPr>
        <p:grpSpPr>
          <a:xfrm>
            <a:off x="8076915" y="4874882"/>
            <a:ext cx="1135830" cy="1135830"/>
            <a:chOff x="0" y="0"/>
            <a:chExt cx="812800" cy="812800"/>
          </a:xfrm>
        </p:grpSpPr>
        <p:sp>
          <p:nvSpPr>
            <p:cNvPr id="1026" name="Google Shape;1026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3294"/>
            </a:solidFill>
            <a:ln w="219075" cap="sq" cmpd="sng">
              <a:solidFill>
                <a:srgbClr val="7A329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650" tIns="22650" rIns="22650" bIns="2265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8" name="Google Shape;1028;p18"/>
          <p:cNvGrpSpPr/>
          <p:nvPr/>
        </p:nvGrpSpPr>
        <p:grpSpPr>
          <a:xfrm>
            <a:off x="11093553" y="9485322"/>
            <a:ext cx="3114596" cy="80027"/>
            <a:chOff x="0" y="0"/>
            <a:chExt cx="4152794" cy="106703"/>
          </a:xfrm>
        </p:grpSpPr>
        <p:grpSp>
          <p:nvGrpSpPr>
            <p:cNvPr id="1029" name="Google Shape;1029;p18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1030" name="Google Shape;103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2" name="Google Shape;1032;p18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1033" name="Google Shape;103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5" name="Google Shape;1035;p18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1036" name="Google Shape;103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8" name="Google Shape;1038;p18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1039" name="Google Shape;103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1" name="Google Shape;1041;p18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1042" name="Google Shape;104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18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1045" name="Google Shape;104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7" name="Google Shape;1047;p18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1048" name="Google Shape;104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0" name="Google Shape;1050;p18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1051" name="Google Shape;105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3" name="Google Shape;1053;p18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1054" name="Google Shape;105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6" name="Google Shape;1056;p18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1057" name="Google Shape;105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64" name="Google Shape;1064;p18"/>
          <p:cNvSpPr txBox="1"/>
          <p:nvPr/>
        </p:nvSpPr>
        <p:spPr>
          <a:xfrm>
            <a:off x="9174324" y="2541834"/>
            <a:ext cx="4388769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Sistema</a:t>
            </a:r>
            <a:endParaRPr dirty="0"/>
          </a:p>
        </p:txBody>
      </p:sp>
      <p:sp>
        <p:nvSpPr>
          <p:cNvPr id="1065" name="Google Shape;1065;p18"/>
          <p:cNvSpPr txBox="1"/>
          <p:nvPr/>
        </p:nvSpPr>
        <p:spPr>
          <a:xfrm>
            <a:off x="1752636" y="5156724"/>
            <a:ext cx="4388769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OBJETIVOS </a:t>
            </a:r>
          </a:p>
        </p:txBody>
      </p:sp>
      <p:sp>
        <p:nvSpPr>
          <p:cNvPr id="1066" name="Google Shape;1066;p18"/>
          <p:cNvSpPr txBox="1"/>
          <p:nvPr/>
        </p:nvSpPr>
        <p:spPr>
          <a:xfrm>
            <a:off x="9581283" y="4802564"/>
            <a:ext cx="4388769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BBDD</a:t>
            </a:r>
            <a:endParaRPr dirty="0"/>
          </a:p>
        </p:txBody>
      </p:sp>
      <p:sp>
        <p:nvSpPr>
          <p:cNvPr id="1067" name="Google Shape;1067;p18"/>
          <p:cNvSpPr txBox="1"/>
          <p:nvPr/>
        </p:nvSpPr>
        <p:spPr>
          <a:xfrm>
            <a:off x="9174324" y="7009450"/>
            <a:ext cx="4388769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Desarrollo</a:t>
            </a:r>
            <a:endParaRPr dirty="0"/>
          </a:p>
        </p:txBody>
      </p:sp>
      <p:sp>
        <p:nvSpPr>
          <p:cNvPr id="1068" name="Google Shape;1068;p18"/>
          <p:cNvSpPr txBox="1"/>
          <p:nvPr/>
        </p:nvSpPr>
        <p:spPr>
          <a:xfrm>
            <a:off x="9174324" y="3132384"/>
            <a:ext cx="7120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Instalar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Ubuntu Server y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configurar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dependencias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necesarias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(Python, MySQL, Flask, etc.).</a:t>
            </a:r>
            <a:endParaRPr dirty="0"/>
          </a:p>
        </p:txBody>
      </p:sp>
      <p:sp>
        <p:nvSpPr>
          <p:cNvPr id="1069" name="Google Shape;1069;p18"/>
          <p:cNvSpPr txBox="1"/>
          <p:nvPr/>
        </p:nvSpPr>
        <p:spPr>
          <a:xfrm>
            <a:off x="9581283" y="5393114"/>
            <a:ext cx="7120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Crear las tablas </a:t>
            </a:r>
            <a:r>
              <a:rPr lang="es-E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clinicas</a:t>
            </a: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pacientes, doctores, citas, materiales,  medicamentos, proveedores, etc. </a:t>
            </a:r>
            <a:endParaRPr dirty="0"/>
          </a:p>
        </p:txBody>
      </p:sp>
      <p:sp>
        <p:nvSpPr>
          <p:cNvPr id="1070" name="Google Shape;1070;p18"/>
          <p:cNvSpPr txBox="1"/>
          <p:nvPr/>
        </p:nvSpPr>
        <p:spPr>
          <a:xfrm>
            <a:off x="9193469" y="7692411"/>
            <a:ext cx="71208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Permitir solicitudes desde el </a:t>
            </a:r>
            <a:r>
              <a:rPr lang="es-E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al </a:t>
            </a:r>
            <a:r>
              <a:rPr lang="es-E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lang="en-US" dirty="0"/>
          </a:p>
        </p:txBody>
      </p:sp>
      <p:pic>
        <p:nvPicPr>
          <p:cNvPr id="1071" name="Google Shape;107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8150" y="1326175"/>
            <a:ext cx="3812573" cy="3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05958" y="5149222"/>
            <a:ext cx="677750" cy="70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34420" y="7249184"/>
            <a:ext cx="914663" cy="7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31600" y="2825899"/>
            <a:ext cx="727725" cy="7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3568" y="3128690"/>
            <a:ext cx="1371950" cy="71583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2" name="Google Shape;1442;p24"/>
          <p:cNvGrpSpPr/>
          <p:nvPr/>
        </p:nvGrpSpPr>
        <p:grpSpPr>
          <a:xfrm>
            <a:off x="7668889" y="2098855"/>
            <a:ext cx="1629907" cy="1629907"/>
            <a:chOff x="0" y="0"/>
            <a:chExt cx="2173210" cy="2173210"/>
          </a:xfrm>
        </p:grpSpPr>
        <p:grpSp>
          <p:nvGrpSpPr>
            <p:cNvPr id="1443" name="Google Shape;1443;p24"/>
            <p:cNvGrpSpPr/>
            <p:nvPr/>
          </p:nvGrpSpPr>
          <p:grpSpPr>
            <a:xfrm>
              <a:off x="0" y="0"/>
              <a:ext cx="2173210" cy="2173210"/>
              <a:chOff x="0" y="0"/>
              <a:chExt cx="812800" cy="812800"/>
            </a:xfrm>
          </p:grpSpPr>
          <p:sp>
            <p:nvSpPr>
              <p:cNvPr id="1444" name="Google Shape;144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 cmpd="sng">
                <a:solidFill>
                  <a:srgbClr val="7A329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350" tIns="39350" rIns="39350" bIns="39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46" name="Google Shape;1446;p24"/>
            <p:cNvSpPr/>
            <p:nvPr/>
          </p:nvSpPr>
          <p:spPr>
            <a:xfrm>
              <a:off x="81531" y="81531"/>
              <a:ext cx="2010149" cy="2010149"/>
            </a:xfrm>
            <a:custGeom>
              <a:avLst/>
              <a:gdLst/>
              <a:ahLst/>
              <a:cxnLst/>
              <a:rect l="l" t="t" r="r" b="b"/>
              <a:pathLst>
                <a:path w="2010149" h="2010149" extrusionOk="0">
                  <a:moveTo>
                    <a:pt x="0" y="0"/>
                  </a:moveTo>
                  <a:lnTo>
                    <a:pt x="2010148" y="0"/>
                  </a:lnTo>
                  <a:lnTo>
                    <a:pt x="2010148" y="2010148"/>
                  </a:lnTo>
                  <a:lnTo>
                    <a:pt x="0" y="20101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grpSp>
          <p:nvGrpSpPr>
            <p:cNvPr id="1447" name="Google Shape;1447;p24"/>
            <p:cNvGrpSpPr/>
            <p:nvPr/>
          </p:nvGrpSpPr>
          <p:grpSpPr>
            <a:xfrm>
              <a:off x="248986" y="248986"/>
              <a:ext cx="1675238" cy="1675238"/>
              <a:chOff x="0" y="0"/>
              <a:chExt cx="812800" cy="812800"/>
            </a:xfrm>
          </p:grpSpPr>
          <p:sp>
            <p:nvSpPr>
              <p:cNvPr id="1448" name="Google Shape;144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3294"/>
              </a:solidFill>
              <a:ln w="219075" cap="sq" cmpd="sng">
                <a:solidFill>
                  <a:srgbClr val="7A329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350" tIns="39350" rIns="39350" bIns="39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50" name="Google Shape;1450;p24"/>
          <p:cNvGrpSpPr/>
          <p:nvPr/>
        </p:nvGrpSpPr>
        <p:grpSpPr>
          <a:xfrm>
            <a:off x="7719664" y="6052286"/>
            <a:ext cx="1629907" cy="1629907"/>
            <a:chOff x="0" y="0"/>
            <a:chExt cx="2173210" cy="2173210"/>
          </a:xfrm>
        </p:grpSpPr>
        <p:grpSp>
          <p:nvGrpSpPr>
            <p:cNvPr id="1451" name="Google Shape;1451;p24"/>
            <p:cNvGrpSpPr/>
            <p:nvPr/>
          </p:nvGrpSpPr>
          <p:grpSpPr>
            <a:xfrm>
              <a:off x="0" y="0"/>
              <a:ext cx="2173210" cy="2173210"/>
              <a:chOff x="0" y="0"/>
              <a:chExt cx="812800" cy="812800"/>
            </a:xfrm>
          </p:grpSpPr>
          <p:sp>
            <p:nvSpPr>
              <p:cNvPr id="1452" name="Google Shape;145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 cmpd="sng">
                <a:solidFill>
                  <a:srgbClr val="7A329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350" tIns="39350" rIns="39350" bIns="39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54" name="Google Shape;1454;p24"/>
            <p:cNvSpPr/>
            <p:nvPr/>
          </p:nvSpPr>
          <p:spPr>
            <a:xfrm>
              <a:off x="81531" y="81531"/>
              <a:ext cx="2010149" cy="2010149"/>
            </a:xfrm>
            <a:custGeom>
              <a:avLst/>
              <a:gdLst/>
              <a:ahLst/>
              <a:cxnLst/>
              <a:rect l="l" t="t" r="r" b="b"/>
              <a:pathLst>
                <a:path w="2010149" h="2010149" extrusionOk="0">
                  <a:moveTo>
                    <a:pt x="0" y="0"/>
                  </a:moveTo>
                  <a:lnTo>
                    <a:pt x="2010148" y="0"/>
                  </a:lnTo>
                  <a:lnTo>
                    <a:pt x="2010148" y="2010148"/>
                  </a:lnTo>
                  <a:lnTo>
                    <a:pt x="0" y="20101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grpSp>
          <p:nvGrpSpPr>
            <p:cNvPr id="1455" name="Google Shape;1455;p24"/>
            <p:cNvGrpSpPr/>
            <p:nvPr/>
          </p:nvGrpSpPr>
          <p:grpSpPr>
            <a:xfrm>
              <a:off x="248986" y="248986"/>
              <a:ext cx="1675238" cy="1675238"/>
              <a:chOff x="0" y="0"/>
              <a:chExt cx="812800" cy="812800"/>
            </a:xfrm>
          </p:grpSpPr>
          <p:sp>
            <p:nvSpPr>
              <p:cNvPr id="1456" name="Google Shape;145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3294"/>
              </a:solidFill>
              <a:ln w="219075" cap="sq" cmpd="sng">
                <a:solidFill>
                  <a:srgbClr val="7A329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350" tIns="39350" rIns="39350" bIns="39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58" name="Google Shape;1458;p24"/>
          <p:cNvGrpSpPr/>
          <p:nvPr/>
        </p:nvGrpSpPr>
        <p:grpSpPr>
          <a:xfrm>
            <a:off x="5634285" y="5129675"/>
            <a:ext cx="1629907" cy="1629907"/>
            <a:chOff x="0" y="0"/>
            <a:chExt cx="2173210" cy="2173210"/>
          </a:xfrm>
        </p:grpSpPr>
        <p:grpSp>
          <p:nvGrpSpPr>
            <p:cNvPr id="1459" name="Google Shape;1459;p24"/>
            <p:cNvGrpSpPr/>
            <p:nvPr/>
          </p:nvGrpSpPr>
          <p:grpSpPr>
            <a:xfrm>
              <a:off x="0" y="0"/>
              <a:ext cx="2173210" cy="2173210"/>
              <a:chOff x="0" y="0"/>
              <a:chExt cx="812800" cy="812800"/>
            </a:xfrm>
          </p:grpSpPr>
          <p:sp>
            <p:nvSpPr>
              <p:cNvPr id="1460" name="Google Shape;146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 cmpd="sng">
                <a:solidFill>
                  <a:srgbClr val="7A329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350" tIns="39350" rIns="39350" bIns="39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62" name="Google Shape;1462;p24"/>
            <p:cNvSpPr/>
            <p:nvPr/>
          </p:nvSpPr>
          <p:spPr>
            <a:xfrm>
              <a:off x="81531" y="81531"/>
              <a:ext cx="2010149" cy="2010149"/>
            </a:xfrm>
            <a:custGeom>
              <a:avLst/>
              <a:gdLst/>
              <a:ahLst/>
              <a:cxnLst/>
              <a:rect l="l" t="t" r="r" b="b"/>
              <a:pathLst>
                <a:path w="2010149" h="2010149" extrusionOk="0">
                  <a:moveTo>
                    <a:pt x="0" y="0"/>
                  </a:moveTo>
                  <a:lnTo>
                    <a:pt x="2010148" y="0"/>
                  </a:lnTo>
                  <a:lnTo>
                    <a:pt x="2010148" y="2010148"/>
                  </a:lnTo>
                  <a:lnTo>
                    <a:pt x="0" y="20101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grpSp>
          <p:nvGrpSpPr>
            <p:cNvPr id="1463" name="Google Shape;1463;p24"/>
            <p:cNvGrpSpPr/>
            <p:nvPr/>
          </p:nvGrpSpPr>
          <p:grpSpPr>
            <a:xfrm>
              <a:off x="248986" y="248986"/>
              <a:ext cx="1675238" cy="1675238"/>
              <a:chOff x="0" y="0"/>
              <a:chExt cx="812800" cy="812800"/>
            </a:xfrm>
          </p:grpSpPr>
          <p:sp>
            <p:nvSpPr>
              <p:cNvPr id="1464" name="Google Shape;146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3294"/>
              </a:solidFill>
              <a:ln w="219075" cap="sq" cmpd="sng">
                <a:solidFill>
                  <a:srgbClr val="7A329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350" tIns="39350" rIns="39350" bIns="39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66" name="Google Shape;1466;p24"/>
          <p:cNvGrpSpPr/>
          <p:nvPr/>
        </p:nvGrpSpPr>
        <p:grpSpPr>
          <a:xfrm>
            <a:off x="9772943" y="5129675"/>
            <a:ext cx="1629907" cy="1629907"/>
            <a:chOff x="0" y="0"/>
            <a:chExt cx="2173210" cy="2173210"/>
          </a:xfrm>
        </p:grpSpPr>
        <p:grpSp>
          <p:nvGrpSpPr>
            <p:cNvPr id="1467" name="Google Shape;1467;p24"/>
            <p:cNvGrpSpPr/>
            <p:nvPr/>
          </p:nvGrpSpPr>
          <p:grpSpPr>
            <a:xfrm>
              <a:off x="0" y="0"/>
              <a:ext cx="2173210" cy="2173210"/>
              <a:chOff x="0" y="0"/>
              <a:chExt cx="812800" cy="812800"/>
            </a:xfrm>
          </p:grpSpPr>
          <p:sp>
            <p:nvSpPr>
              <p:cNvPr id="1468" name="Google Shape;146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 cmpd="sng">
                <a:solidFill>
                  <a:srgbClr val="7A329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350" tIns="39350" rIns="39350" bIns="39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70" name="Google Shape;1470;p24"/>
            <p:cNvSpPr/>
            <p:nvPr/>
          </p:nvSpPr>
          <p:spPr>
            <a:xfrm>
              <a:off x="81531" y="81531"/>
              <a:ext cx="2010149" cy="2010149"/>
            </a:xfrm>
            <a:custGeom>
              <a:avLst/>
              <a:gdLst/>
              <a:ahLst/>
              <a:cxnLst/>
              <a:rect l="l" t="t" r="r" b="b"/>
              <a:pathLst>
                <a:path w="2010149" h="2010149" extrusionOk="0">
                  <a:moveTo>
                    <a:pt x="0" y="0"/>
                  </a:moveTo>
                  <a:lnTo>
                    <a:pt x="2010148" y="0"/>
                  </a:lnTo>
                  <a:lnTo>
                    <a:pt x="2010148" y="2010148"/>
                  </a:lnTo>
                  <a:lnTo>
                    <a:pt x="0" y="20101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grpSp>
          <p:nvGrpSpPr>
            <p:cNvPr id="1471" name="Google Shape;1471;p24"/>
            <p:cNvGrpSpPr/>
            <p:nvPr/>
          </p:nvGrpSpPr>
          <p:grpSpPr>
            <a:xfrm>
              <a:off x="248986" y="248986"/>
              <a:ext cx="1675238" cy="1675238"/>
              <a:chOff x="0" y="0"/>
              <a:chExt cx="812800" cy="812800"/>
            </a:xfrm>
          </p:grpSpPr>
          <p:sp>
            <p:nvSpPr>
              <p:cNvPr id="1472" name="Google Shape;147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3294"/>
              </a:solidFill>
              <a:ln w="219075" cap="sq" cmpd="sng">
                <a:solidFill>
                  <a:srgbClr val="7A329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350" tIns="39350" rIns="39350" bIns="39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74" name="Google Shape;1474;p24"/>
          <p:cNvGrpSpPr/>
          <p:nvPr/>
        </p:nvGrpSpPr>
        <p:grpSpPr>
          <a:xfrm>
            <a:off x="5457956" y="2913808"/>
            <a:ext cx="1629907" cy="1629907"/>
            <a:chOff x="0" y="0"/>
            <a:chExt cx="2173210" cy="2173210"/>
          </a:xfrm>
        </p:grpSpPr>
        <p:grpSp>
          <p:nvGrpSpPr>
            <p:cNvPr id="1475" name="Google Shape;1475;p24"/>
            <p:cNvGrpSpPr/>
            <p:nvPr/>
          </p:nvGrpSpPr>
          <p:grpSpPr>
            <a:xfrm>
              <a:off x="0" y="0"/>
              <a:ext cx="2173210" cy="2173210"/>
              <a:chOff x="0" y="0"/>
              <a:chExt cx="812800" cy="812800"/>
            </a:xfrm>
          </p:grpSpPr>
          <p:sp>
            <p:nvSpPr>
              <p:cNvPr id="1476" name="Google Shape;147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 cmpd="sng">
                <a:solidFill>
                  <a:srgbClr val="7A329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350" tIns="39350" rIns="39350" bIns="39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78" name="Google Shape;1478;p24"/>
            <p:cNvSpPr/>
            <p:nvPr/>
          </p:nvSpPr>
          <p:spPr>
            <a:xfrm>
              <a:off x="81531" y="81531"/>
              <a:ext cx="2010149" cy="2010149"/>
            </a:xfrm>
            <a:custGeom>
              <a:avLst/>
              <a:gdLst/>
              <a:ahLst/>
              <a:cxnLst/>
              <a:rect l="l" t="t" r="r" b="b"/>
              <a:pathLst>
                <a:path w="2010149" h="2010149" extrusionOk="0">
                  <a:moveTo>
                    <a:pt x="0" y="0"/>
                  </a:moveTo>
                  <a:lnTo>
                    <a:pt x="2010148" y="0"/>
                  </a:lnTo>
                  <a:lnTo>
                    <a:pt x="2010148" y="2010148"/>
                  </a:lnTo>
                  <a:lnTo>
                    <a:pt x="0" y="20101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grpSp>
          <p:nvGrpSpPr>
            <p:cNvPr id="1479" name="Google Shape;1479;p24"/>
            <p:cNvGrpSpPr/>
            <p:nvPr/>
          </p:nvGrpSpPr>
          <p:grpSpPr>
            <a:xfrm>
              <a:off x="248986" y="248986"/>
              <a:ext cx="1675238" cy="1675238"/>
              <a:chOff x="0" y="0"/>
              <a:chExt cx="812800" cy="812800"/>
            </a:xfrm>
          </p:grpSpPr>
          <p:sp>
            <p:nvSpPr>
              <p:cNvPr id="1480" name="Google Shape;148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3294"/>
              </a:solidFill>
              <a:ln w="219075" cap="sq" cmpd="sng">
                <a:solidFill>
                  <a:srgbClr val="7A329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350" tIns="39350" rIns="39350" bIns="39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82" name="Google Shape;1482;p24"/>
          <p:cNvGrpSpPr/>
          <p:nvPr/>
        </p:nvGrpSpPr>
        <p:grpSpPr>
          <a:xfrm>
            <a:off x="9772943" y="2913808"/>
            <a:ext cx="1629907" cy="1629907"/>
            <a:chOff x="0" y="0"/>
            <a:chExt cx="2173210" cy="2173210"/>
          </a:xfrm>
        </p:grpSpPr>
        <p:grpSp>
          <p:nvGrpSpPr>
            <p:cNvPr id="1483" name="Google Shape;1483;p24"/>
            <p:cNvGrpSpPr/>
            <p:nvPr/>
          </p:nvGrpSpPr>
          <p:grpSpPr>
            <a:xfrm>
              <a:off x="0" y="0"/>
              <a:ext cx="2173210" cy="2173210"/>
              <a:chOff x="0" y="0"/>
              <a:chExt cx="812800" cy="812800"/>
            </a:xfrm>
          </p:grpSpPr>
          <p:sp>
            <p:nvSpPr>
              <p:cNvPr id="1484" name="Google Shape;148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 cmpd="sng">
                <a:solidFill>
                  <a:srgbClr val="7A329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350" tIns="39350" rIns="39350" bIns="39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6" name="Google Shape;1486;p24"/>
            <p:cNvSpPr/>
            <p:nvPr/>
          </p:nvSpPr>
          <p:spPr>
            <a:xfrm>
              <a:off x="81531" y="81531"/>
              <a:ext cx="2010149" cy="2010149"/>
            </a:xfrm>
            <a:custGeom>
              <a:avLst/>
              <a:gdLst/>
              <a:ahLst/>
              <a:cxnLst/>
              <a:rect l="l" t="t" r="r" b="b"/>
              <a:pathLst>
                <a:path w="2010149" h="2010149" extrusionOk="0">
                  <a:moveTo>
                    <a:pt x="0" y="0"/>
                  </a:moveTo>
                  <a:lnTo>
                    <a:pt x="2010148" y="0"/>
                  </a:lnTo>
                  <a:lnTo>
                    <a:pt x="2010148" y="2010148"/>
                  </a:lnTo>
                  <a:lnTo>
                    <a:pt x="0" y="20101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grpSp>
          <p:nvGrpSpPr>
            <p:cNvPr id="1487" name="Google Shape;1487;p24"/>
            <p:cNvGrpSpPr/>
            <p:nvPr/>
          </p:nvGrpSpPr>
          <p:grpSpPr>
            <a:xfrm>
              <a:off x="248986" y="248986"/>
              <a:ext cx="1675238" cy="1675238"/>
              <a:chOff x="0" y="0"/>
              <a:chExt cx="812800" cy="812800"/>
            </a:xfrm>
          </p:grpSpPr>
          <p:sp>
            <p:nvSpPr>
              <p:cNvPr id="1488" name="Google Shape;148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A3294"/>
              </a:solidFill>
              <a:ln w="219075" cap="sq" cmpd="sng">
                <a:solidFill>
                  <a:srgbClr val="7A329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350" tIns="39350" rIns="39350" bIns="39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90" name="Google Shape;1490;p24"/>
          <p:cNvGrpSpPr/>
          <p:nvPr/>
        </p:nvGrpSpPr>
        <p:grpSpPr>
          <a:xfrm>
            <a:off x="2800078" y="1483523"/>
            <a:ext cx="3114596" cy="80027"/>
            <a:chOff x="0" y="0"/>
            <a:chExt cx="4152794" cy="106703"/>
          </a:xfrm>
        </p:grpSpPr>
        <p:grpSp>
          <p:nvGrpSpPr>
            <p:cNvPr id="1491" name="Google Shape;1491;p24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1492" name="Google Shape;149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4" name="Google Shape;1494;p24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1495" name="Google Shape;149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7" name="Google Shape;1497;p24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1498" name="Google Shape;149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0" name="Google Shape;1500;p24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1501" name="Google Shape;150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3" name="Google Shape;1503;p24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1504" name="Google Shape;150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6" name="Google Shape;1506;p24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1507" name="Google Shape;150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9" name="Google Shape;1509;p24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1510" name="Google Shape;151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2" name="Google Shape;1512;p24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1513" name="Google Shape;151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5" name="Google Shape;1515;p24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1516" name="Google Shape;151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8" name="Google Shape;1518;p24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1519" name="Google Shape;151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26" name="Google Shape;1526;p24"/>
          <p:cNvSpPr txBox="1"/>
          <p:nvPr/>
        </p:nvSpPr>
        <p:spPr>
          <a:xfrm>
            <a:off x="1574840" y="2849019"/>
            <a:ext cx="3306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 err="1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Usuario</a:t>
            </a:r>
            <a:endParaRPr dirty="0"/>
          </a:p>
        </p:txBody>
      </p:sp>
      <p:sp>
        <p:nvSpPr>
          <p:cNvPr id="1527" name="Google Shape;1527;p24"/>
          <p:cNvSpPr txBox="1"/>
          <p:nvPr/>
        </p:nvSpPr>
        <p:spPr>
          <a:xfrm>
            <a:off x="12021975" y="2407863"/>
            <a:ext cx="3408000" cy="538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Flask</a:t>
            </a:r>
            <a:endParaRPr dirty="0"/>
          </a:p>
        </p:txBody>
      </p:sp>
      <p:sp>
        <p:nvSpPr>
          <p:cNvPr id="1529" name="Google Shape;1529;p24"/>
          <p:cNvSpPr txBox="1"/>
          <p:nvPr/>
        </p:nvSpPr>
        <p:spPr>
          <a:xfrm>
            <a:off x="7053828" y="473327"/>
            <a:ext cx="3306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MySQL</a:t>
            </a:r>
            <a:endParaRPr dirty="0"/>
          </a:p>
        </p:txBody>
      </p:sp>
      <p:sp>
        <p:nvSpPr>
          <p:cNvPr id="1530" name="Google Shape;1530;p24"/>
          <p:cNvSpPr txBox="1"/>
          <p:nvPr/>
        </p:nvSpPr>
        <p:spPr>
          <a:xfrm>
            <a:off x="1684430" y="5328386"/>
            <a:ext cx="3306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Ubuntu</a:t>
            </a:r>
            <a:endParaRPr lang="en-US" sz="3600" dirty="0"/>
          </a:p>
        </p:txBody>
      </p:sp>
      <p:sp>
        <p:nvSpPr>
          <p:cNvPr id="1531" name="Google Shape;1531;p24"/>
          <p:cNvSpPr txBox="1"/>
          <p:nvPr/>
        </p:nvSpPr>
        <p:spPr>
          <a:xfrm>
            <a:off x="5824835" y="8029680"/>
            <a:ext cx="5249984" cy="538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HTML, CSS y JavaScript  </a:t>
            </a:r>
            <a:endParaRPr lang="en-US" dirty="0"/>
          </a:p>
        </p:txBody>
      </p:sp>
      <p:sp>
        <p:nvSpPr>
          <p:cNvPr id="1532" name="Google Shape;1532;p24"/>
          <p:cNvSpPr txBox="1"/>
          <p:nvPr/>
        </p:nvSpPr>
        <p:spPr>
          <a:xfrm>
            <a:off x="1465249" y="3534819"/>
            <a:ext cx="3525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Toma de decisions y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valoración</a:t>
            </a:r>
            <a:endParaRPr dirty="0"/>
          </a:p>
        </p:txBody>
      </p:sp>
      <p:sp>
        <p:nvSpPr>
          <p:cNvPr id="1533" name="Google Shape;1533;p24"/>
          <p:cNvSpPr txBox="1"/>
          <p:nvPr/>
        </p:nvSpPr>
        <p:spPr>
          <a:xfrm>
            <a:off x="12008370" y="3159442"/>
            <a:ext cx="352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Implementar una API </a:t>
            </a:r>
            <a:r>
              <a:rPr lang="es-E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RESTful</a:t>
            </a:r>
            <a:endParaRPr lang="en-US" dirty="0"/>
          </a:p>
        </p:txBody>
      </p:sp>
      <p:sp>
        <p:nvSpPr>
          <p:cNvPr id="1534" name="Google Shape;1534;p24"/>
          <p:cNvSpPr txBox="1"/>
          <p:nvPr/>
        </p:nvSpPr>
        <p:spPr>
          <a:xfrm>
            <a:off x="12050550" y="6014186"/>
            <a:ext cx="352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Permitir solicitudes desde el </a:t>
            </a:r>
            <a:r>
              <a:rPr lang="es-E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al </a:t>
            </a:r>
            <a:r>
              <a:rPr lang="es-E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dirty="0"/>
          </a:p>
        </p:txBody>
      </p:sp>
      <p:sp>
        <p:nvSpPr>
          <p:cNvPr id="1535" name="Google Shape;1535;p24"/>
          <p:cNvSpPr txBox="1"/>
          <p:nvPr/>
        </p:nvSpPr>
        <p:spPr>
          <a:xfrm>
            <a:off x="6032618" y="1083249"/>
            <a:ext cx="545412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La base de datos debe contener las tablas necesarias para la gestión de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clínica.</a:t>
            </a:r>
            <a:endParaRPr lang="en-US" dirty="0"/>
          </a:p>
        </p:txBody>
      </p:sp>
      <p:sp>
        <p:nvSpPr>
          <p:cNvPr id="1536" name="Google Shape;1536;p24"/>
          <p:cNvSpPr txBox="1"/>
          <p:nvPr/>
        </p:nvSpPr>
        <p:spPr>
          <a:xfrm>
            <a:off x="1465249" y="6014186"/>
            <a:ext cx="352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servidor debe estar instalado y configurado</a:t>
            </a:r>
            <a:endParaRPr dirty="0"/>
          </a:p>
        </p:txBody>
      </p:sp>
      <p:sp>
        <p:nvSpPr>
          <p:cNvPr id="1537" name="Google Shape;1537;p24"/>
          <p:cNvSpPr txBox="1"/>
          <p:nvPr/>
        </p:nvSpPr>
        <p:spPr>
          <a:xfrm>
            <a:off x="6771991" y="8720965"/>
            <a:ext cx="35253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Diseñar una interfaz responsiva para la gestión de la clínica. </a:t>
            </a:r>
            <a:endParaRPr dirty="0"/>
          </a:p>
        </p:txBody>
      </p:sp>
      <p:sp>
        <p:nvSpPr>
          <p:cNvPr id="1538" name="Google Shape;1538;p24"/>
          <p:cNvSpPr txBox="1"/>
          <p:nvPr/>
        </p:nvSpPr>
        <p:spPr>
          <a:xfrm>
            <a:off x="7213011" y="4481110"/>
            <a:ext cx="2677400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50" b="1" i="0" u="none" strike="noStrike" cap="none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Arquitectura</a:t>
            </a:r>
            <a:endParaRPr dirty="0"/>
          </a:p>
        </p:txBody>
      </p:sp>
      <p:pic>
        <p:nvPicPr>
          <p:cNvPr id="1539" name="Google Shape;1539;p24"/>
          <p:cNvPicPr preferRelativeResize="0"/>
          <p:nvPr/>
        </p:nvPicPr>
        <p:blipFill>
          <a:blip r:embed="rId5"/>
          <a:srcRect/>
          <a:stretch/>
        </p:blipFill>
        <p:spPr>
          <a:xfrm>
            <a:off x="7973418" y="2399382"/>
            <a:ext cx="1015054" cy="101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24"/>
          <p:cNvPicPr preferRelativeResize="0"/>
          <p:nvPr/>
        </p:nvPicPr>
        <p:blipFill>
          <a:blip r:embed="rId6"/>
          <a:srcRect/>
          <a:stretch/>
        </p:blipFill>
        <p:spPr>
          <a:xfrm>
            <a:off x="5618721" y="3047332"/>
            <a:ext cx="1351450" cy="13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24"/>
          <p:cNvPicPr preferRelativeResize="0"/>
          <p:nvPr/>
        </p:nvPicPr>
        <p:blipFill>
          <a:blip r:embed="rId7"/>
          <a:srcRect/>
          <a:stretch/>
        </p:blipFill>
        <p:spPr>
          <a:xfrm>
            <a:off x="5779181" y="5262190"/>
            <a:ext cx="1371950" cy="1398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24"/>
          <p:cNvPicPr preferRelativeResize="0"/>
          <p:nvPr/>
        </p:nvPicPr>
        <p:blipFill>
          <a:blip r:embed="rId8"/>
          <a:srcRect/>
          <a:stretch/>
        </p:blipFill>
        <p:spPr>
          <a:xfrm>
            <a:off x="7800801" y="6606778"/>
            <a:ext cx="1533450" cy="58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24"/>
          <p:cNvPicPr preferRelativeResize="0"/>
          <p:nvPr/>
        </p:nvPicPr>
        <p:blipFill>
          <a:blip r:embed="rId9"/>
          <a:srcRect/>
          <a:stretch/>
        </p:blipFill>
        <p:spPr>
          <a:xfrm>
            <a:off x="10032929" y="5570486"/>
            <a:ext cx="1101614" cy="71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24"/>
          <p:cNvPicPr preferRelativeResize="0"/>
          <p:nvPr/>
        </p:nvPicPr>
        <p:blipFill>
          <a:blip r:embed="rId10"/>
          <a:srcRect/>
          <a:stretch/>
        </p:blipFill>
        <p:spPr>
          <a:xfrm>
            <a:off x="9881444" y="2950708"/>
            <a:ext cx="1460258" cy="146025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27;p24">
            <a:extLst>
              <a:ext uri="{FF2B5EF4-FFF2-40B4-BE49-F238E27FC236}">
                <a16:creationId xmlns:a16="http://schemas.microsoft.com/office/drawing/2014/main" id="{A9574FF9-B957-B6DD-73BA-815CB1259EE0}"/>
              </a:ext>
            </a:extLst>
          </p:cNvPr>
          <p:cNvSpPr txBox="1"/>
          <p:nvPr/>
        </p:nvSpPr>
        <p:spPr>
          <a:xfrm>
            <a:off x="12021975" y="5190823"/>
            <a:ext cx="3408000" cy="538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>
                <a:solidFill>
                  <a:srgbClr val="60C7F6"/>
                </a:solidFill>
                <a:latin typeface="Oswald"/>
                <a:ea typeface="Oswald"/>
                <a:cs typeface="Oswald"/>
                <a:sym typeface="Oswald"/>
              </a:rPr>
              <a:t>CORS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3800" y="2407925"/>
            <a:ext cx="807500" cy="6776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6" name="Google Shape;1086;p19"/>
          <p:cNvGrpSpPr/>
          <p:nvPr/>
        </p:nvGrpSpPr>
        <p:grpSpPr>
          <a:xfrm>
            <a:off x="1187437" y="2468005"/>
            <a:ext cx="6929221" cy="2399910"/>
            <a:chOff x="0" y="-38100"/>
            <a:chExt cx="1824980" cy="632075"/>
          </a:xfrm>
        </p:grpSpPr>
        <p:sp>
          <p:nvSpPr>
            <p:cNvPr id="1087" name="Google Shape;1087;p19"/>
            <p:cNvSpPr/>
            <p:nvPr/>
          </p:nvSpPr>
          <p:spPr>
            <a:xfrm>
              <a:off x="0" y="0"/>
              <a:ext cx="1824980" cy="593975"/>
            </a:xfrm>
            <a:custGeom>
              <a:avLst/>
              <a:gdLst/>
              <a:ahLst/>
              <a:cxnLst/>
              <a:rect l="l" t="t" r="r" b="b"/>
              <a:pathLst>
                <a:path w="1824980" h="593975" extrusionOk="0">
                  <a:moveTo>
                    <a:pt x="56982" y="0"/>
                  </a:moveTo>
                  <a:lnTo>
                    <a:pt x="1767998" y="0"/>
                  </a:lnTo>
                  <a:cubicBezTo>
                    <a:pt x="1783111" y="0"/>
                    <a:pt x="1797604" y="6003"/>
                    <a:pt x="1808291" y="16690"/>
                  </a:cubicBezTo>
                  <a:cubicBezTo>
                    <a:pt x="1818977" y="27376"/>
                    <a:pt x="1824980" y="41869"/>
                    <a:pt x="1824980" y="56982"/>
                  </a:cubicBezTo>
                  <a:lnTo>
                    <a:pt x="1824980" y="536993"/>
                  </a:lnTo>
                  <a:cubicBezTo>
                    <a:pt x="1824980" y="552106"/>
                    <a:pt x="1818977" y="566599"/>
                    <a:pt x="1808291" y="577285"/>
                  </a:cubicBezTo>
                  <a:cubicBezTo>
                    <a:pt x="1797604" y="587972"/>
                    <a:pt x="1783111" y="593975"/>
                    <a:pt x="1767998" y="593975"/>
                  </a:cubicBezTo>
                  <a:lnTo>
                    <a:pt x="56982" y="593975"/>
                  </a:lnTo>
                  <a:cubicBezTo>
                    <a:pt x="41869" y="593975"/>
                    <a:pt x="27376" y="587972"/>
                    <a:pt x="16690" y="577285"/>
                  </a:cubicBezTo>
                  <a:cubicBezTo>
                    <a:pt x="6003" y="566599"/>
                    <a:pt x="0" y="552106"/>
                    <a:pt x="0" y="536993"/>
                  </a:cubicBezTo>
                  <a:lnTo>
                    <a:pt x="0" y="56982"/>
                  </a:lnTo>
                  <a:cubicBezTo>
                    <a:pt x="0" y="41869"/>
                    <a:pt x="6003" y="27376"/>
                    <a:pt x="16690" y="16690"/>
                  </a:cubicBezTo>
                  <a:cubicBezTo>
                    <a:pt x="27376" y="6003"/>
                    <a:pt x="41869" y="0"/>
                    <a:pt x="569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 txBox="1"/>
            <p:nvPr/>
          </p:nvSpPr>
          <p:spPr>
            <a:xfrm>
              <a:off x="0" y="-38100"/>
              <a:ext cx="1824980" cy="63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9" name="Google Shape;1089;p19"/>
          <p:cNvGrpSpPr/>
          <p:nvPr/>
        </p:nvGrpSpPr>
        <p:grpSpPr>
          <a:xfrm>
            <a:off x="1187437" y="5542404"/>
            <a:ext cx="6929221" cy="2399910"/>
            <a:chOff x="0" y="-38100"/>
            <a:chExt cx="1824980" cy="632075"/>
          </a:xfrm>
        </p:grpSpPr>
        <p:sp>
          <p:nvSpPr>
            <p:cNvPr id="1090" name="Google Shape;1090;p19"/>
            <p:cNvSpPr/>
            <p:nvPr/>
          </p:nvSpPr>
          <p:spPr>
            <a:xfrm>
              <a:off x="0" y="0"/>
              <a:ext cx="1824980" cy="593975"/>
            </a:xfrm>
            <a:custGeom>
              <a:avLst/>
              <a:gdLst/>
              <a:ahLst/>
              <a:cxnLst/>
              <a:rect l="l" t="t" r="r" b="b"/>
              <a:pathLst>
                <a:path w="1824980" h="593975" extrusionOk="0">
                  <a:moveTo>
                    <a:pt x="56982" y="0"/>
                  </a:moveTo>
                  <a:lnTo>
                    <a:pt x="1767998" y="0"/>
                  </a:lnTo>
                  <a:cubicBezTo>
                    <a:pt x="1783111" y="0"/>
                    <a:pt x="1797604" y="6003"/>
                    <a:pt x="1808291" y="16690"/>
                  </a:cubicBezTo>
                  <a:cubicBezTo>
                    <a:pt x="1818977" y="27376"/>
                    <a:pt x="1824980" y="41869"/>
                    <a:pt x="1824980" y="56982"/>
                  </a:cubicBezTo>
                  <a:lnTo>
                    <a:pt x="1824980" y="536993"/>
                  </a:lnTo>
                  <a:cubicBezTo>
                    <a:pt x="1824980" y="552106"/>
                    <a:pt x="1818977" y="566599"/>
                    <a:pt x="1808291" y="577285"/>
                  </a:cubicBezTo>
                  <a:cubicBezTo>
                    <a:pt x="1797604" y="587972"/>
                    <a:pt x="1783111" y="593975"/>
                    <a:pt x="1767998" y="593975"/>
                  </a:cubicBezTo>
                  <a:lnTo>
                    <a:pt x="56982" y="593975"/>
                  </a:lnTo>
                  <a:cubicBezTo>
                    <a:pt x="41869" y="593975"/>
                    <a:pt x="27376" y="587972"/>
                    <a:pt x="16690" y="577285"/>
                  </a:cubicBezTo>
                  <a:cubicBezTo>
                    <a:pt x="6003" y="566599"/>
                    <a:pt x="0" y="552106"/>
                    <a:pt x="0" y="536993"/>
                  </a:cubicBezTo>
                  <a:lnTo>
                    <a:pt x="0" y="56982"/>
                  </a:lnTo>
                  <a:cubicBezTo>
                    <a:pt x="0" y="41869"/>
                    <a:pt x="6003" y="27376"/>
                    <a:pt x="16690" y="16690"/>
                  </a:cubicBezTo>
                  <a:cubicBezTo>
                    <a:pt x="27376" y="6003"/>
                    <a:pt x="41869" y="0"/>
                    <a:pt x="569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9"/>
            <p:cNvSpPr txBox="1"/>
            <p:nvPr/>
          </p:nvSpPr>
          <p:spPr>
            <a:xfrm>
              <a:off x="0" y="-38100"/>
              <a:ext cx="1824980" cy="63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2" name="Google Shape;1092;p19"/>
          <p:cNvGrpSpPr/>
          <p:nvPr/>
        </p:nvGrpSpPr>
        <p:grpSpPr>
          <a:xfrm>
            <a:off x="9708918" y="2468005"/>
            <a:ext cx="6929221" cy="2399910"/>
            <a:chOff x="0" y="-38100"/>
            <a:chExt cx="1824980" cy="632075"/>
          </a:xfrm>
        </p:grpSpPr>
        <p:sp>
          <p:nvSpPr>
            <p:cNvPr id="1093" name="Google Shape;1093;p19"/>
            <p:cNvSpPr/>
            <p:nvPr/>
          </p:nvSpPr>
          <p:spPr>
            <a:xfrm>
              <a:off x="0" y="0"/>
              <a:ext cx="1824980" cy="593975"/>
            </a:xfrm>
            <a:custGeom>
              <a:avLst/>
              <a:gdLst/>
              <a:ahLst/>
              <a:cxnLst/>
              <a:rect l="l" t="t" r="r" b="b"/>
              <a:pathLst>
                <a:path w="1824980" h="593975" extrusionOk="0">
                  <a:moveTo>
                    <a:pt x="56982" y="0"/>
                  </a:moveTo>
                  <a:lnTo>
                    <a:pt x="1767998" y="0"/>
                  </a:lnTo>
                  <a:cubicBezTo>
                    <a:pt x="1783111" y="0"/>
                    <a:pt x="1797604" y="6003"/>
                    <a:pt x="1808291" y="16690"/>
                  </a:cubicBezTo>
                  <a:cubicBezTo>
                    <a:pt x="1818977" y="27376"/>
                    <a:pt x="1824980" y="41869"/>
                    <a:pt x="1824980" y="56982"/>
                  </a:cubicBezTo>
                  <a:lnTo>
                    <a:pt x="1824980" y="536993"/>
                  </a:lnTo>
                  <a:cubicBezTo>
                    <a:pt x="1824980" y="552106"/>
                    <a:pt x="1818977" y="566599"/>
                    <a:pt x="1808291" y="577285"/>
                  </a:cubicBezTo>
                  <a:cubicBezTo>
                    <a:pt x="1797604" y="587972"/>
                    <a:pt x="1783111" y="593975"/>
                    <a:pt x="1767998" y="593975"/>
                  </a:cubicBezTo>
                  <a:lnTo>
                    <a:pt x="56982" y="593975"/>
                  </a:lnTo>
                  <a:cubicBezTo>
                    <a:pt x="41869" y="593975"/>
                    <a:pt x="27376" y="587972"/>
                    <a:pt x="16690" y="577285"/>
                  </a:cubicBezTo>
                  <a:cubicBezTo>
                    <a:pt x="6003" y="566599"/>
                    <a:pt x="0" y="552106"/>
                    <a:pt x="0" y="536993"/>
                  </a:cubicBezTo>
                  <a:lnTo>
                    <a:pt x="0" y="56982"/>
                  </a:lnTo>
                  <a:cubicBezTo>
                    <a:pt x="0" y="41869"/>
                    <a:pt x="6003" y="27376"/>
                    <a:pt x="16690" y="16690"/>
                  </a:cubicBezTo>
                  <a:cubicBezTo>
                    <a:pt x="27376" y="6003"/>
                    <a:pt x="41869" y="0"/>
                    <a:pt x="569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9"/>
            <p:cNvSpPr txBox="1"/>
            <p:nvPr/>
          </p:nvSpPr>
          <p:spPr>
            <a:xfrm>
              <a:off x="0" y="-38100"/>
              <a:ext cx="1824980" cy="63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5" name="Google Shape;1095;p19"/>
          <p:cNvGrpSpPr/>
          <p:nvPr/>
        </p:nvGrpSpPr>
        <p:grpSpPr>
          <a:xfrm>
            <a:off x="9708918" y="5542404"/>
            <a:ext cx="6929221" cy="2399910"/>
            <a:chOff x="0" y="-38100"/>
            <a:chExt cx="1824980" cy="632075"/>
          </a:xfrm>
        </p:grpSpPr>
        <p:sp>
          <p:nvSpPr>
            <p:cNvPr id="1096" name="Google Shape;1096;p19"/>
            <p:cNvSpPr/>
            <p:nvPr/>
          </p:nvSpPr>
          <p:spPr>
            <a:xfrm>
              <a:off x="0" y="0"/>
              <a:ext cx="1824980" cy="593975"/>
            </a:xfrm>
            <a:custGeom>
              <a:avLst/>
              <a:gdLst/>
              <a:ahLst/>
              <a:cxnLst/>
              <a:rect l="l" t="t" r="r" b="b"/>
              <a:pathLst>
                <a:path w="1824980" h="593975" extrusionOk="0">
                  <a:moveTo>
                    <a:pt x="56982" y="0"/>
                  </a:moveTo>
                  <a:lnTo>
                    <a:pt x="1767998" y="0"/>
                  </a:lnTo>
                  <a:cubicBezTo>
                    <a:pt x="1783111" y="0"/>
                    <a:pt x="1797604" y="6003"/>
                    <a:pt x="1808291" y="16690"/>
                  </a:cubicBezTo>
                  <a:cubicBezTo>
                    <a:pt x="1818977" y="27376"/>
                    <a:pt x="1824980" y="41869"/>
                    <a:pt x="1824980" y="56982"/>
                  </a:cubicBezTo>
                  <a:lnTo>
                    <a:pt x="1824980" y="536993"/>
                  </a:lnTo>
                  <a:cubicBezTo>
                    <a:pt x="1824980" y="552106"/>
                    <a:pt x="1818977" y="566599"/>
                    <a:pt x="1808291" y="577285"/>
                  </a:cubicBezTo>
                  <a:cubicBezTo>
                    <a:pt x="1797604" y="587972"/>
                    <a:pt x="1783111" y="593975"/>
                    <a:pt x="1767998" y="593975"/>
                  </a:cubicBezTo>
                  <a:lnTo>
                    <a:pt x="56982" y="593975"/>
                  </a:lnTo>
                  <a:cubicBezTo>
                    <a:pt x="41869" y="593975"/>
                    <a:pt x="27376" y="587972"/>
                    <a:pt x="16690" y="577285"/>
                  </a:cubicBezTo>
                  <a:cubicBezTo>
                    <a:pt x="6003" y="566599"/>
                    <a:pt x="0" y="552106"/>
                    <a:pt x="0" y="536993"/>
                  </a:cubicBezTo>
                  <a:lnTo>
                    <a:pt x="0" y="56982"/>
                  </a:lnTo>
                  <a:cubicBezTo>
                    <a:pt x="0" y="41869"/>
                    <a:pt x="6003" y="27376"/>
                    <a:pt x="16690" y="16690"/>
                  </a:cubicBezTo>
                  <a:cubicBezTo>
                    <a:pt x="27376" y="6003"/>
                    <a:pt x="41869" y="0"/>
                    <a:pt x="569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9"/>
            <p:cNvSpPr txBox="1"/>
            <p:nvPr/>
          </p:nvSpPr>
          <p:spPr>
            <a:xfrm>
              <a:off x="0" y="-38100"/>
              <a:ext cx="1824980" cy="632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3" name="Google Shape;1103;p19"/>
          <p:cNvSpPr txBox="1"/>
          <p:nvPr/>
        </p:nvSpPr>
        <p:spPr>
          <a:xfrm>
            <a:off x="1187437" y="990028"/>
            <a:ext cx="15531612" cy="107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Casos de Uso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104" name="Google Shape;1104;p19"/>
          <p:cNvGrpSpPr/>
          <p:nvPr/>
        </p:nvGrpSpPr>
        <p:grpSpPr>
          <a:xfrm>
            <a:off x="1137534" y="1883686"/>
            <a:ext cx="7044627" cy="1856605"/>
            <a:chOff x="0" y="-190500"/>
            <a:chExt cx="1855375" cy="488983"/>
          </a:xfrm>
        </p:grpSpPr>
        <p:sp>
          <p:nvSpPr>
            <p:cNvPr id="1105" name="Google Shape;1105;p19"/>
            <p:cNvSpPr/>
            <p:nvPr/>
          </p:nvSpPr>
          <p:spPr>
            <a:xfrm>
              <a:off x="0" y="0"/>
              <a:ext cx="1855375" cy="298483"/>
            </a:xfrm>
            <a:custGeom>
              <a:avLst/>
              <a:gdLst/>
              <a:ahLst/>
              <a:cxnLst/>
              <a:rect l="l" t="t" r="r" b="b"/>
              <a:pathLst>
                <a:path w="1855375" h="298483" extrusionOk="0">
                  <a:moveTo>
                    <a:pt x="50553" y="0"/>
                  </a:moveTo>
                  <a:lnTo>
                    <a:pt x="1804822" y="0"/>
                  </a:lnTo>
                  <a:cubicBezTo>
                    <a:pt x="1818230" y="0"/>
                    <a:pt x="1831088" y="5326"/>
                    <a:pt x="1840568" y="14807"/>
                  </a:cubicBezTo>
                  <a:cubicBezTo>
                    <a:pt x="1850049" y="24287"/>
                    <a:pt x="1855375" y="37146"/>
                    <a:pt x="1855375" y="50553"/>
                  </a:cubicBezTo>
                  <a:lnTo>
                    <a:pt x="1855375" y="247929"/>
                  </a:lnTo>
                  <a:cubicBezTo>
                    <a:pt x="1855375" y="275849"/>
                    <a:pt x="1832742" y="298483"/>
                    <a:pt x="1804822" y="298483"/>
                  </a:cubicBezTo>
                  <a:lnTo>
                    <a:pt x="50553" y="298483"/>
                  </a:lnTo>
                  <a:cubicBezTo>
                    <a:pt x="37146" y="298483"/>
                    <a:pt x="24287" y="293156"/>
                    <a:pt x="14807" y="283676"/>
                  </a:cubicBezTo>
                  <a:cubicBezTo>
                    <a:pt x="5326" y="274195"/>
                    <a:pt x="0" y="261337"/>
                    <a:pt x="0" y="247929"/>
                  </a:cubicBezTo>
                  <a:lnTo>
                    <a:pt x="0" y="50553"/>
                  </a:lnTo>
                  <a:cubicBezTo>
                    <a:pt x="0" y="37146"/>
                    <a:pt x="5326" y="24287"/>
                    <a:pt x="14807" y="14807"/>
                  </a:cubicBezTo>
                  <a:cubicBezTo>
                    <a:pt x="24287" y="5326"/>
                    <a:pt x="37146" y="0"/>
                    <a:pt x="50553" y="0"/>
                  </a:cubicBezTo>
                  <a:close/>
                </a:path>
              </a:pathLst>
            </a:custGeom>
            <a:solidFill>
              <a:srgbClr val="60C7F6"/>
            </a:solidFill>
            <a:ln w="47625" cap="rnd" cmpd="sng">
              <a:solidFill>
                <a:srgbClr val="7A3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9"/>
            <p:cNvSpPr txBox="1"/>
            <p:nvPr/>
          </p:nvSpPr>
          <p:spPr>
            <a:xfrm>
              <a:off x="0" y="-190500"/>
              <a:ext cx="1855375" cy="488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7" name="Google Shape;1107;p19"/>
          <p:cNvGrpSpPr/>
          <p:nvPr/>
        </p:nvGrpSpPr>
        <p:grpSpPr>
          <a:xfrm>
            <a:off x="9674422" y="1889362"/>
            <a:ext cx="7044627" cy="1856605"/>
            <a:chOff x="0" y="-190500"/>
            <a:chExt cx="1855375" cy="488983"/>
          </a:xfrm>
        </p:grpSpPr>
        <p:sp>
          <p:nvSpPr>
            <p:cNvPr id="1108" name="Google Shape;1108;p19"/>
            <p:cNvSpPr/>
            <p:nvPr/>
          </p:nvSpPr>
          <p:spPr>
            <a:xfrm>
              <a:off x="0" y="0"/>
              <a:ext cx="1855375" cy="298483"/>
            </a:xfrm>
            <a:custGeom>
              <a:avLst/>
              <a:gdLst/>
              <a:ahLst/>
              <a:cxnLst/>
              <a:rect l="l" t="t" r="r" b="b"/>
              <a:pathLst>
                <a:path w="1855375" h="298483" extrusionOk="0">
                  <a:moveTo>
                    <a:pt x="50553" y="0"/>
                  </a:moveTo>
                  <a:lnTo>
                    <a:pt x="1804822" y="0"/>
                  </a:lnTo>
                  <a:cubicBezTo>
                    <a:pt x="1818230" y="0"/>
                    <a:pt x="1831088" y="5326"/>
                    <a:pt x="1840568" y="14807"/>
                  </a:cubicBezTo>
                  <a:cubicBezTo>
                    <a:pt x="1850049" y="24287"/>
                    <a:pt x="1855375" y="37146"/>
                    <a:pt x="1855375" y="50553"/>
                  </a:cubicBezTo>
                  <a:lnTo>
                    <a:pt x="1855375" y="247929"/>
                  </a:lnTo>
                  <a:cubicBezTo>
                    <a:pt x="1855375" y="275849"/>
                    <a:pt x="1832742" y="298483"/>
                    <a:pt x="1804822" y="298483"/>
                  </a:cubicBezTo>
                  <a:lnTo>
                    <a:pt x="50553" y="298483"/>
                  </a:lnTo>
                  <a:cubicBezTo>
                    <a:pt x="37146" y="298483"/>
                    <a:pt x="24287" y="293156"/>
                    <a:pt x="14807" y="283676"/>
                  </a:cubicBezTo>
                  <a:cubicBezTo>
                    <a:pt x="5326" y="274195"/>
                    <a:pt x="0" y="261337"/>
                    <a:pt x="0" y="247929"/>
                  </a:cubicBezTo>
                  <a:lnTo>
                    <a:pt x="0" y="50553"/>
                  </a:lnTo>
                  <a:cubicBezTo>
                    <a:pt x="0" y="37146"/>
                    <a:pt x="5326" y="24287"/>
                    <a:pt x="14807" y="14807"/>
                  </a:cubicBezTo>
                  <a:cubicBezTo>
                    <a:pt x="24287" y="5326"/>
                    <a:pt x="37146" y="0"/>
                    <a:pt x="50553" y="0"/>
                  </a:cubicBezTo>
                  <a:close/>
                </a:path>
              </a:pathLst>
            </a:custGeom>
            <a:solidFill>
              <a:srgbClr val="60C7F6"/>
            </a:solidFill>
            <a:ln w="47625" cap="rnd" cmpd="sng">
              <a:solidFill>
                <a:srgbClr val="7A3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9"/>
            <p:cNvSpPr txBox="1"/>
            <p:nvPr/>
          </p:nvSpPr>
          <p:spPr>
            <a:xfrm>
              <a:off x="0" y="-190500"/>
              <a:ext cx="1855375" cy="488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0" name="Google Shape;1110;p19"/>
          <p:cNvGrpSpPr/>
          <p:nvPr/>
        </p:nvGrpSpPr>
        <p:grpSpPr>
          <a:xfrm>
            <a:off x="1129734" y="4963761"/>
            <a:ext cx="7044627" cy="1856605"/>
            <a:chOff x="0" y="-190500"/>
            <a:chExt cx="1855375" cy="488983"/>
          </a:xfrm>
        </p:grpSpPr>
        <p:sp>
          <p:nvSpPr>
            <p:cNvPr id="1111" name="Google Shape;1111;p19"/>
            <p:cNvSpPr/>
            <p:nvPr/>
          </p:nvSpPr>
          <p:spPr>
            <a:xfrm>
              <a:off x="0" y="0"/>
              <a:ext cx="1855375" cy="298483"/>
            </a:xfrm>
            <a:custGeom>
              <a:avLst/>
              <a:gdLst/>
              <a:ahLst/>
              <a:cxnLst/>
              <a:rect l="l" t="t" r="r" b="b"/>
              <a:pathLst>
                <a:path w="1855375" h="298483" extrusionOk="0">
                  <a:moveTo>
                    <a:pt x="50553" y="0"/>
                  </a:moveTo>
                  <a:lnTo>
                    <a:pt x="1804822" y="0"/>
                  </a:lnTo>
                  <a:cubicBezTo>
                    <a:pt x="1818230" y="0"/>
                    <a:pt x="1831088" y="5326"/>
                    <a:pt x="1840568" y="14807"/>
                  </a:cubicBezTo>
                  <a:cubicBezTo>
                    <a:pt x="1850049" y="24287"/>
                    <a:pt x="1855375" y="37146"/>
                    <a:pt x="1855375" y="50553"/>
                  </a:cubicBezTo>
                  <a:lnTo>
                    <a:pt x="1855375" y="247929"/>
                  </a:lnTo>
                  <a:cubicBezTo>
                    <a:pt x="1855375" y="275849"/>
                    <a:pt x="1832742" y="298483"/>
                    <a:pt x="1804822" y="298483"/>
                  </a:cubicBezTo>
                  <a:lnTo>
                    <a:pt x="50553" y="298483"/>
                  </a:lnTo>
                  <a:cubicBezTo>
                    <a:pt x="37146" y="298483"/>
                    <a:pt x="24287" y="293156"/>
                    <a:pt x="14807" y="283676"/>
                  </a:cubicBezTo>
                  <a:cubicBezTo>
                    <a:pt x="5326" y="274195"/>
                    <a:pt x="0" y="261337"/>
                    <a:pt x="0" y="247929"/>
                  </a:cubicBezTo>
                  <a:lnTo>
                    <a:pt x="0" y="50553"/>
                  </a:lnTo>
                  <a:cubicBezTo>
                    <a:pt x="0" y="37146"/>
                    <a:pt x="5326" y="24287"/>
                    <a:pt x="14807" y="14807"/>
                  </a:cubicBezTo>
                  <a:cubicBezTo>
                    <a:pt x="24287" y="5326"/>
                    <a:pt x="37146" y="0"/>
                    <a:pt x="50553" y="0"/>
                  </a:cubicBezTo>
                  <a:close/>
                </a:path>
              </a:pathLst>
            </a:custGeom>
            <a:solidFill>
              <a:srgbClr val="60C7F6"/>
            </a:solidFill>
            <a:ln w="47625" cap="rnd" cmpd="sng">
              <a:solidFill>
                <a:srgbClr val="7A3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9"/>
            <p:cNvSpPr txBox="1"/>
            <p:nvPr/>
          </p:nvSpPr>
          <p:spPr>
            <a:xfrm>
              <a:off x="0" y="-190500"/>
              <a:ext cx="1855375" cy="488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3" name="Google Shape;1113;p19"/>
          <p:cNvGrpSpPr/>
          <p:nvPr/>
        </p:nvGrpSpPr>
        <p:grpSpPr>
          <a:xfrm>
            <a:off x="9674422" y="4963761"/>
            <a:ext cx="7044627" cy="1856605"/>
            <a:chOff x="0" y="-190500"/>
            <a:chExt cx="1855375" cy="488983"/>
          </a:xfrm>
        </p:grpSpPr>
        <p:sp>
          <p:nvSpPr>
            <p:cNvPr id="1114" name="Google Shape;1114;p19"/>
            <p:cNvSpPr/>
            <p:nvPr/>
          </p:nvSpPr>
          <p:spPr>
            <a:xfrm>
              <a:off x="0" y="0"/>
              <a:ext cx="1855375" cy="298483"/>
            </a:xfrm>
            <a:custGeom>
              <a:avLst/>
              <a:gdLst/>
              <a:ahLst/>
              <a:cxnLst/>
              <a:rect l="l" t="t" r="r" b="b"/>
              <a:pathLst>
                <a:path w="1855375" h="298483" extrusionOk="0">
                  <a:moveTo>
                    <a:pt x="50553" y="0"/>
                  </a:moveTo>
                  <a:lnTo>
                    <a:pt x="1804822" y="0"/>
                  </a:lnTo>
                  <a:cubicBezTo>
                    <a:pt x="1818230" y="0"/>
                    <a:pt x="1831088" y="5326"/>
                    <a:pt x="1840568" y="14807"/>
                  </a:cubicBezTo>
                  <a:cubicBezTo>
                    <a:pt x="1850049" y="24287"/>
                    <a:pt x="1855375" y="37146"/>
                    <a:pt x="1855375" y="50553"/>
                  </a:cubicBezTo>
                  <a:lnTo>
                    <a:pt x="1855375" y="247929"/>
                  </a:lnTo>
                  <a:cubicBezTo>
                    <a:pt x="1855375" y="275849"/>
                    <a:pt x="1832742" y="298483"/>
                    <a:pt x="1804822" y="298483"/>
                  </a:cubicBezTo>
                  <a:lnTo>
                    <a:pt x="50553" y="298483"/>
                  </a:lnTo>
                  <a:cubicBezTo>
                    <a:pt x="37146" y="298483"/>
                    <a:pt x="24287" y="293156"/>
                    <a:pt x="14807" y="283676"/>
                  </a:cubicBezTo>
                  <a:cubicBezTo>
                    <a:pt x="5326" y="274195"/>
                    <a:pt x="0" y="261337"/>
                    <a:pt x="0" y="247929"/>
                  </a:cubicBezTo>
                  <a:lnTo>
                    <a:pt x="0" y="50553"/>
                  </a:lnTo>
                  <a:cubicBezTo>
                    <a:pt x="0" y="37146"/>
                    <a:pt x="5326" y="24287"/>
                    <a:pt x="14807" y="14807"/>
                  </a:cubicBezTo>
                  <a:cubicBezTo>
                    <a:pt x="24287" y="5326"/>
                    <a:pt x="37146" y="0"/>
                    <a:pt x="50553" y="0"/>
                  </a:cubicBezTo>
                  <a:close/>
                </a:path>
              </a:pathLst>
            </a:custGeom>
            <a:solidFill>
              <a:srgbClr val="60C7F6"/>
            </a:solidFill>
            <a:ln w="47625" cap="rnd" cmpd="sng">
              <a:solidFill>
                <a:srgbClr val="7A32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9"/>
            <p:cNvSpPr txBox="1"/>
            <p:nvPr/>
          </p:nvSpPr>
          <p:spPr>
            <a:xfrm>
              <a:off x="0" y="-190500"/>
              <a:ext cx="1855375" cy="488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0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6" name="Google Shape;1116;p19"/>
          <p:cNvSpPr txBox="1"/>
          <p:nvPr/>
        </p:nvSpPr>
        <p:spPr>
          <a:xfrm>
            <a:off x="1677827" y="2979292"/>
            <a:ext cx="6242578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err="1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Usuario</a:t>
            </a:r>
            <a:endParaRPr dirty="0"/>
          </a:p>
        </p:txBody>
      </p:sp>
      <p:sp>
        <p:nvSpPr>
          <p:cNvPr id="1117" name="Google Shape;1117;p19"/>
          <p:cNvSpPr txBox="1"/>
          <p:nvPr/>
        </p:nvSpPr>
        <p:spPr>
          <a:xfrm>
            <a:off x="10306435" y="2979292"/>
            <a:ext cx="6144681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err="1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Visualización</a:t>
            </a:r>
            <a:r>
              <a:rPr lang="en-US" sz="2800" b="1" i="0" u="none" strike="noStrike" cap="none" dirty="0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 de Datos </a:t>
            </a:r>
            <a:endParaRPr dirty="0"/>
          </a:p>
        </p:txBody>
      </p:sp>
      <p:sp>
        <p:nvSpPr>
          <p:cNvPr id="1118" name="Google Shape;1118;p19"/>
          <p:cNvSpPr txBox="1"/>
          <p:nvPr/>
        </p:nvSpPr>
        <p:spPr>
          <a:xfrm>
            <a:off x="1677827" y="6087532"/>
            <a:ext cx="668311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err="1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Notificaciones</a:t>
            </a:r>
            <a:endParaRPr dirty="0"/>
          </a:p>
        </p:txBody>
      </p:sp>
      <p:sp>
        <p:nvSpPr>
          <p:cNvPr id="1119" name="Google Shape;1119;p19"/>
          <p:cNvSpPr txBox="1"/>
          <p:nvPr/>
        </p:nvSpPr>
        <p:spPr>
          <a:xfrm>
            <a:off x="10306435" y="6087532"/>
            <a:ext cx="592490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4D2862"/>
                </a:solidFill>
                <a:latin typeface="Oswald"/>
                <a:ea typeface="Oswald"/>
                <a:cs typeface="Oswald"/>
                <a:sym typeface="Oswald"/>
              </a:rPr>
              <a:t>Entrada de Datos </a:t>
            </a:r>
            <a:endParaRPr dirty="0"/>
          </a:p>
        </p:txBody>
      </p:sp>
      <p:sp>
        <p:nvSpPr>
          <p:cNvPr id="1120" name="Google Shape;1120;p19"/>
          <p:cNvSpPr txBox="1"/>
          <p:nvPr/>
        </p:nvSpPr>
        <p:spPr>
          <a:xfrm>
            <a:off x="1677827" y="3836137"/>
            <a:ext cx="62427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2100" b="0" i="0" u="none" strike="noStrike" cap="none" dirty="0">
              <a:solidFill>
                <a:srgbClr val="512C6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El usuario inicia sesión en el sistema. </a:t>
            </a:r>
            <a:endParaRPr dirty="0"/>
          </a:p>
        </p:txBody>
      </p:sp>
      <p:sp>
        <p:nvSpPr>
          <p:cNvPr id="1121" name="Google Shape;1121;p19"/>
          <p:cNvSpPr txBox="1"/>
          <p:nvPr/>
        </p:nvSpPr>
        <p:spPr>
          <a:xfrm>
            <a:off x="10229416" y="4112593"/>
            <a:ext cx="614468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Muestra</a:t>
            </a:r>
            <a:r>
              <a:rPr lang="en-U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b="0" i="0" u="none" strike="noStrike" cap="none" dirty="0" err="1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estadísticas</a:t>
            </a:r>
            <a:r>
              <a:rPr lang="en-US" sz="2100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con </a:t>
            </a:r>
            <a:r>
              <a:rPr lang="en-US" sz="2100" b="0" i="0" u="none" strike="noStrike" cap="none" dirty="0" err="1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gráficos</a:t>
            </a:r>
            <a:r>
              <a:rPr lang="en-U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b="0" i="0" u="none" strike="noStrike" cap="none" dirty="0" err="1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dinámicos</a:t>
            </a:r>
            <a:r>
              <a:rPr lang="en-U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dirty="0"/>
          </a:p>
        </p:txBody>
      </p:sp>
      <p:sp>
        <p:nvSpPr>
          <p:cNvPr id="1122" name="Google Shape;1122;p19"/>
          <p:cNvSpPr txBox="1"/>
          <p:nvPr/>
        </p:nvSpPr>
        <p:spPr>
          <a:xfrm>
            <a:off x="1677827" y="7110982"/>
            <a:ext cx="55818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Generar</a:t>
            </a:r>
            <a:r>
              <a:rPr lang="en-U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b="0" i="0" u="none" strike="noStrike" cap="none" dirty="0" err="1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alerta</a:t>
            </a:r>
            <a:r>
              <a:rPr lang="en-US" sz="2100" dirty="0" err="1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100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sobre</a:t>
            </a:r>
            <a:r>
              <a:rPr lang="en-US" sz="2100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citas</a:t>
            </a:r>
            <a:r>
              <a:rPr lang="en-US" sz="2100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y stock bajo.</a:t>
            </a:r>
            <a:endParaRPr dirty="0"/>
          </a:p>
        </p:txBody>
      </p:sp>
      <p:sp>
        <p:nvSpPr>
          <p:cNvPr id="1123" name="Google Shape;1123;p19"/>
          <p:cNvSpPr txBox="1"/>
          <p:nvPr/>
        </p:nvSpPr>
        <p:spPr>
          <a:xfrm>
            <a:off x="10301940" y="7021499"/>
            <a:ext cx="5581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Permite</a:t>
            </a:r>
            <a:r>
              <a:rPr lang="en-U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b="0" i="0" u="none" strike="noStrike" cap="none" dirty="0" err="1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ingresar</a:t>
            </a:r>
            <a:r>
              <a:rPr lang="en-U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b="0" i="0" u="none" strike="noStrike" cap="none" dirty="0" err="1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nuevos</a:t>
            </a:r>
            <a:r>
              <a:rPr lang="en-U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b="0" i="0" u="none" strike="noStrike" cap="none" dirty="0" err="1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datos</a:t>
            </a:r>
            <a:r>
              <a:rPr lang="en-US" sz="2100" b="0" i="0" u="none" strike="noStrike" cap="none" dirty="0">
                <a:solidFill>
                  <a:srgbClr val="512C69"/>
                </a:solidFill>
                <a:latin typeface="Montserrat"/>
                <a:ea typeface="Montserrat"/>
                <a:cs typeface="Montserrat"/>
                <a:sym typeface="Montserrat"/>
              </a:rPr>
              <a:t> del Sistema.</a:t>
            </a:r>
            <a:endParaRPr dirty="0"/>
          </a:p>
        </p:txBody>
      </p:sp>
      <p:grpSp>
        <p:nvGrpSpPr>
          <p:cNvPr id="1124" name="Google Shape;1124;p19"/>
          <p:cNvGrpSpPr/>
          <p:nvPr/>
        </p:nvGrpSpPr>
        <p:grpSpPr>
          <a:xfrm>
            <a:off x="8873216" y="9588503"/>
            <a:ext cx="3114596" cy="80027"/>
            <a:chOff x="0" y="0"/>
            <a:chExt cx="4152794" cy="106703"/>
          </a:xfrm>
        </p:grpSpPr>
        <p:grpSp>
          <p:nvGrpSpPr>
            <p:cNvPr id="1125" name="Google Shape;1125;p19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1126" name="Google Shape;112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8" name="Google Shape;1128;p19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1129" name="Google Shape;112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p19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1132" name="Google Shape;113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19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1135" name="Google Shape;113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7" name="Google Shape;1137;p19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1138" name="Google Shape;113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0" name="Google Shape;1140;p19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1141" name="Google Shape;114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3" name="Google Shape;1143;p19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1144" name="Google Shape;1144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6" name="Google Shape;1146;p19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1147" name="Google Shape;114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9" name="Google Shape;1149;p19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1150" name="Google Shape;115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2" name="Google Shape;1152;p19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1153" name="Google Shape;115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96" y="5273400"/>
            <a:ext cx="1277325" cy="66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05425" y="1187339"/>
            <a:ext cx="4965150" cy="151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23"/>
          <p:cNvSpPr txBox="1"/>
          <p:nvPr/>
        </p:nvSpPr>
        <p:spPr>
          <a:xfrm>
            <a:off x="10488671" y="1744485"/>
            <a:ext cx="5043965" cy="107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 dirty="0" err="1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Diseño</a:t>
            </a:r>
            <a:r>
              <a:rPr lang="en-US" sz="6999" b="1" i="0" u="none" strike="noStrike" cap="none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 BBDD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98" name="Google Shape;1398;p23"/>
          <p:cNvSpPr txBox="1"/>
          <p:nvPr/>
        </p:nvSpPr>
        <p:spPr>
          <a:xfrm>
            <a:off x="10488671" y="3067067"/>
            <a:ext cx="7799329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1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Pacientes y doctores: Relacionados a través de citas y </a:t>
            </a:r>
            <a:r>
              <a:rPr lang="es-ES" sz="21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tratamientos_realizados</a:t>
            </a:r>
            <a:r>
              <a:rPr lang="es-ES" sz="21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s-ES" sz="2100" b="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1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Citas: Conecta pacientes y doctores con fecha y estado.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s-ES" sz="2100" b="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1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Tratamientos y medicamentos: Vinculados mediante </a:t>
            </a:r>
            <a:r>
              <a:rPr lang="es-ES" sz="21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tratamientos_medicamentos</a:t>
            </a:r>
            <a:r>
              <a:rPr lang="es-ES" sz="21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-ES" sz="21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pacientes_medicamentos</a:t>
            </a:r>
            <a:r>
              <a:rPr lang="es-ES" sz="21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2100" b="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1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Materiales y proveedores: Gestionados a través de </a:t>
            </a:r>
            <a:r>
              <a:rPr lang="es-ES" sz="21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material_dental</a:t>
            </a:r>
            <a:r>
              <a:rPr lang="es-ES" sz="21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-ES" sz="21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proveedores_dentales</a:t>
            </a:r>
            <a:r>
              <a:rPr lang="es-ES" sz="21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s-ES" sz="2100" b="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1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Clínicas y empleados: Administración de personal y sedes.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399" name="Google Shape;1399;p23"/>
          <p:cNvGrpSpPr/>
          <p:nvPr/>
        </p:nvGrpSpPr>
        <p:grpSpPr>
          <a:xfrm>
            <a:off x="10488671" y="9258300"/>
            <a:ext cx="3114596" cy="80027"/>
            <a:chOff x="0" y="0"/>
            <a:chExt cx="4152794" cy="106703"/>
          </a:xfrm>
        </p:grpSpPr>
        <p:grpSp>
          <p:nvGrpSpPr>
            <p:cNvPr id="1400" name="Google Shape;1400;p23"/>
            <p:cNvGrpSpPr/>
            <p:nvPr/>
          </p:nvGrpSpPr>
          <p:grpSpPr>
            <a:xfrm>
              <a:off x="0" y="0"/>
              <a:ext cx="106703" cy="106703"/>
              <a:chOff x="0" y="0"/>
              <a:chExt cx="812800" cy="812800"/>
            </a:xfrm>
          </p:grpSpPr>
          <p:sp>
            <p:nvSpPr>
              <p:cNvPr id="1401" name="Google Shape;1401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3"/>
            <p:cNvGrpSpPr/>
            <p:nvPr/>
          </p:nvGrpSpPr>
          <p:grpSpPr>
            <a:xfrm>
              <a:off x="1348697" y="0"/>
              <a:ext cx="106703" cy="106703"/>
              <a:chOff x="0" y="0"/>
              <a:chExt cx="812800" cy="812800"/>
            </a:xfrm>
          </p:grpSpPr>
          <p:sp>
            <p:nvSpPr>
              <p:cNvPr id="1404" name="Google Shape;1404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23"/>
            <p:cNvGrpSpPr/>
            <p:nvPr/>
          </p:nvGrpSpPr>
          <p:grpSpPr>
            <a:xfrm>
              <a:off x="1798263" y="0"/>
              <a:ext cx="106703" cy="106703"/>
              <a:chOff x="0" y="0"/>
              <a:chExt cx="812800" cy="812800"/>
            </a:xfrm>
          </p:grpSpPr>
          <p:sp>
            <p:nvSpPr>
              <p:cNvPr id="1407" name="Google Shape;1407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9" name="Google Shape;1409;p23"/>
            <p:cNvGrpSpPr/>
            <p:nvPr/>
          </p:nvGrpSpPr>
          <p:grpSpPr>
            <a:xfrm>
              <a:off x="2247828" y="0"/>
              <a:ext cx="106703" cy="106703"/>
              <a:chOff x="0" y="0"/>
              <a:chExt cx="812800" cy="812800"/>
            </a:xfrm>
          </p:grpSpPr>
          <p:sp>
            <p:nvSpPr>
              <p:cNvPr id="1410" name="Google Shape;1410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2" name="Google Shape;1412;p23"/>
            <p:cNvGrpSpPr/>
            <p:nvPr/>
          </p:nvGrpSpPr>
          <p:grpSpPr>
            <a:xfrm>
              <a:off x="2697394" y="0"/>
              <a:ext cx="106703" cy="106703"/>
              <a:chOff x="0" y="0"/>
              <a:chExt cx="812800" cy="812800"/>
            </a:xfrm>
          </p:grpSpPr>
          <p:sp>
            <p:nvSpPr>
              <p:cNvPr id="1413" name="Google Shape;1413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5" name="Google Shape;1415;p23"/>
            <p:cNvGrpSpPr/>
            <p:nvPr/>
          </p:nvGrpSpPr>
          <p:grpSpPr>
            <a:xfrm>
              <a:off x="3146959" y="0"/>
              <a:ext cx="106703" cy="106703"/>
              <a:chOff x="0" y="0"/>
              <a:chExt cx="812800" cy="812800"/>
            </a:xfrm>
          </p:grpSpPr>
          <p:sp>
            <p:nvSpPr>
              <p:cNvPr id="1416" name="Google Shape;1416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8" name="Google Shape;1418;p23"/>
            <p:cNvGrpSpPr/>
            <p:nvPr/>
          </p:nvGrpSpPr>
          <p:grpSpPr>
            <a:xfrm>
              <a:off x="449566" y="0"/>
              <a:ext cx="106703" cy="106703"/>
              <a:chOff x="0" y="0"/>
              <a:chExt cx="812800" cy="812800"/>
            </a:xfrm>
          </p:grpSpPr>
          <p:sp>
            <p:nvSpPr>
              <p:cNvPr id="1419" name="Google Shape;1419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23"/>
            <p:cNvGrpSpPr/>
            <p:nvPr/>
          </p:nvGrpSpPr>
          <p:grpSpPr>
            <a:xfrm>
              <a:off x="899131" y="0"/>
              <a:ext cx="106703" cy="106703"/>
              <a:chOff x="0" y="0"/>
              <a:chExt cx="812800" cy="812800"/>
            </a:xfrm>
          </p:grpSpPr>
          <p:sp>
            <p:nvSpPr>
              <p:cNvPr id="1422" name="Google Shape;1422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23"/>
            <p:cNvGrpSpPr/>
            <p:nvPr/>
          </p:nvGrpSpPr>
          <p:grpSpPr>
            <a:xfrm>
              <a:off x="3596525" y="0"/>
              <a:ext cx="106703" cy="106703"/>
              <a:chOff x="0" y="0"/>
              <a:chExt cx="812800" cy="812800"/>
            </a:xfrm>
          </p:grpSpPr>
          <p:sp>
            <p:nvSpPr>
              <p:cNvPr id="1425" name="Google Shape;1425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7" name="Google Shape;1427;p23"/>
            <p:cNvGrpSpPr/>
            <p:nvPr/>
          </p:nvGrpSpPr>
          <p:grpSpPr>
            <a:xfrm>
              <a:off x="4046091" y="0"/>
              <a:ext cx="106703" cy="106703"/>
              <a:chOff x="0" y="0"/>
              <a:chExt cx="812800" cy="812800"/>
            </a:xfrm>
          </p:grpSpPr>
          <p:sp>
            <p:nvSpPr>
              <p:cNvPr id="1428" name="Google Shape;1428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430" name="Google Shape;14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0075" y="1298225"/>
            <a:ext cx="3883275" cy="3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DCABD0E4-5F1C-F996-815B-9D62890CD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6976" y="2088191"/>
            <a:ext cx="6068703" cy="76599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thics of Artificial Intelligence">
  <a:themeElements>
    <a:clrScheme name="Office">
      <a:dk1>
        <a:srgbClr val="000000"/>
      </a:dk1>
      <a:lt1>
        <a:srgbClr val="FFFFFF"/>
      </a:lt1>
      <a:dk2>
        <a:srgbClr val="7D198B"/>
      </a:dk2>
      <a:lt2>
        <a:srgbClr val="7A3294"/>
      </a:lt2>
      <a:accent1>
        <a:srgbClr val="4D2862"/>
      </a:accent1>
      <a:accent2>
        <a:srgbClr val="512C69"/>
      </a:accent2>
      <a:accent3>
        <a:srgbClr val="271039"/>
      </a:accent3>
      <a:accent4>
        <a:srgbClr val="8AB5D5"/>
      </a:accent4>
      <a:accent5>
        <a:srgbClr val="81D7FF"/>
      </a:accent5>
      <a:accent6>
        <a:srgbClr val="60C7F6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</TotalTime>
  <Words>615</Words>
  <Application>Microsoft Office PowerPoint</Application>
  <PresentationFormat>Custom</PresentationFormat>
  <Paragraphs>86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Archivo Black</vt:lpstr>
      <vt:lpstr>Montserrat</vt:lpstr>
      <vt:lpstr>Oswald</vt:lpstr>
      <vt:lpstr>Arial</vt:lpstr>
      <vt:lpstr>Calibri</vt:lpstr>
      <vt:lpstr>Ethics of Artificial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Guillermo Conesa de Quadros</cp:lastModifiedBy>
  <cp:revision>2</cp:revision>
  <dcterms:modified xsi:type="dcterms:W3CDTF">2025-03-11T22:25:12Z</dcterms:modified>
</cp:coreProperties>
</file>